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95372" autoAdjust="0"/>
  </p:normalViewPr>
  <p:slideViewPr>
    <p:cSldViewPr>
      <p:cViewPr>
        <p:scale>
          <a:sx n="33" d="100"/>
          <a:sy n="33" d="100"/>
        </p:scale>
        <p:origin x="1956" y="960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ângulo 86"/>
          <p:cNvSpPr/>
          <p:nvPr/>
        </p:nvSpPr>
        <p:spPr>
          <a:xfrm>
            <a:off x="619817" y="32172351"/>
            <a:ext cx="16502178" cy="9858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small" dirty="0" smtClean="0">
                <a:latin typeface="Arial Black" pitchFamily="34" charset="0"/>
                <a:cs typeface="Arial" pitchFamily="34" charset="0"/>
              </a:rPr>
              <a:t>Recovery of final partition</a:t>
            </a:r>
            <a:endParaRPr lang="en-US" sz="4800" cap="sm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1" name="Rectângulo 70"/>
          <p:cNvSpPr/>
          <p:nvPr/>
        </p:nvSpPr>
        <p:spPr>
          <a:xfrm>
            <a:off x="619817" y="15384421"/>
            <a:ext cx="29003828" cy="9215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small" dirty="0" smtClean="0">
                <a:latin typeface="Arial Black" pitchFamily="34" charset="0"/>
                <a:cs typeface="Arial" pitchFamily="34" charset="0"/>
              </a:rPr>
              <a:t>Production of ensemble</a:t>
            </a:r>
            <a:endParaRPr lang="en-US" sz="4800" cap="small" dirty="0" smtClean="0"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4800" cap="sm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6941" y="7526241"/>
            <a:ext cx="9787006" cy="6355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0000" rIns="180000" rtlCol="0">
            <a:spAutoFit/>
          </a:bodyPr>
          <a:lstStyle/>
          <a:p>
            <a:pPr algn="just"/>
            <a:r>
              <a:rPr lang="en-US" sz="6600" cap="small" dirty="0" smtClean="0">
                <a:latin typeface="Arial Black" pitchFamily="34" charset="0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EAC is robust but its computational complexity restricts is use to small datasets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We propose an optimized implementation of the different EAC steps for faster execution and decreased memory usage.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34725" y="695298"/>
            <a:ext cx="20100887" cy="26161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for large datasets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48907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Diogo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Sintra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Portugal</a:t>
            </a: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Instituto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Técnico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haidos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afred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}@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lx.it.pt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5635" y="1679625"/>
            <a:ext cx="2214578" cy="2989096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051" y="2382705"/>
            <a:ext cx="4429156" cy="1717324"/>
          </a:xfrm>
          <a:prstGeom prst="rect">
            <a:avLst/>
          </a:prstGeom>
        </p:spPr>
      </p:pic>
      <p:pic>
        <p:nvPicPr>
          <p:cNvPr id="9" name="Imagem 8" descr="speedup_dim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311" y="16813181"/>
            <a:ext cx="6697185" cy="49292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7979251" y="35029871"/>
            <a:ext cx="1178727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200" cap="small" dirty="0" smtClean="0">
                <a:latin typeface="Arial Black" pitchFamily="34" charset="0"/>
                <a:cs typeface="Arial" pitchFamily="34" charset="0"/>
              </a:rPr>
              <a:t>Conclusions</a:t>
            </a:r>
            <a:endParaRPr lang="en-US" cap="small" dirty="0" smtClean="0">
              <a:latin typeface="Arial Black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5400" dirty="0" smtClean="0">
                <a:latin typeface="Arial" pitchFamily="34" charset="0"/>
                <a:cs typeface="Arial" pitchFamily="34" charset="0"/>
              </a:rPr>
              <a:t>EAC is now applicable to a wider spectrum of datasets.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5400" dirty="0" smtClean="0">
                <a:latin typeface="Arial" pitchFamily="34" charset="0"/>
                <a:cs typeface="Arial" pitchFamily="34" charset="0"/>
              </a:rPr>
              <a:t>Speed-up from 6 to 200 compared to original implementation on the different phases.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Dataset</a:t>
            </a:r>
            <a:endParaRPr lang="en-US" sz="4000" cap="all" dirty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4048841" y="21313775"/>
            <a:ext cx="4000528" cy="1571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Parallel GPU K-Means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ângulo 84"/>
          <p:cNvSpPr/>
          <p:nvPr/>
        </p:nvSpPr>
        <p:spPr>
          <a:xfrm>
            <a:off x="619817" y="24671361"/>
            <a:ext cx="29003828" cy="7143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4800" cap="small" dirty="0" smtClean="0">
                <a:latin typeface="Arial Black" pitchFamily="34" charset="0"/>
                <a:cs typeface="Arial" pitchFamily="34" charset="0"/>
              </a:rPr>
              <a:t>Combination of partitions</a:t>
            </a:r>
            <a:endParaRPr lang="en-US" sz="4800" cap="small" dirty="0" smtClean="0"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4800" cap="small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2" name="Imagem 11" descr="matrix_formats_2sqrt.png"/>
          <p:cNvPicPr>
            <a:picLocks noChangeAspect="1"/>
          </p:cNvPicPr>
          <p:nvPr/>
        </p:nvPicPr>
        <p:blipFill>
          <a:blip r:embed="rId5"/>
          <a:srcRect r="52258"/>
          <a:stretch>
            <a:fillRect/>
          </a:stretch>
        </p:blipFill>
        <p:spPr>
          <a:xfrm>
            <a:off x="9978195" y="25171427"/>
            <a:ext cx="6143668" cy="6513083"/>
          </a:xfrm>
          <a:prstGeom prst="rect">
            <a:avLst/>
          </a:prstGeom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>
          <a:blip r:embed="rId6"/>
          <a:srcRect r="51274"/>
          <a:stretch>
            <a:fillRect/>
          </a:stretch>
        </p:blipFill>
        <p:spPr>
          <a:xfrm>
            <a:off x="17693499" y="25171427"/>
            <a:ext cx="7538810" cy="6572296"/>
          </a:xfrm>
          <a:prstGeom prst="rect">
            <a:avLst/>
          </a:prstGeom>
        </p:spPr>
      </p:pic>
      <p:pic>
        <p:nvPicPr>
          <p:cNvPr id="86" name="Imagem 85" descr="matrix_formats_2sqrt.png"/>
          <p:cNvPicPr>
            <a:picLocks noChangeAspect="1"/>
          </p:cNvPicPr>
          <p:nvPr/>
        </p:nvPicPr>
        <p:blipFill>
          <a:blip r:embed="rId5"/>
          <a:srcRect l="52258"/>
          <a:stretch>
            <a:fillRect/>
          </a:stretch>
        </p:blipFill>
        <p:spPr>
          <a:xfrm>
            <a:off x="12049897" y="33243921"/>
            <a:ext cx="5286412" cy="5604281"/>
          </a:xfrm>
          <a:prstGeom prst="rect">
            <a:avLst/>
          </a:prstGeom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matrix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6763485" y="27243129"/>
            <a:ext cx="4000528" cy="20717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CSR sparse matrix with optimized building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5101310"/>
            <a:ext cx="3929090" cy="1500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Single-Link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2048577" y="37815953"/>
            <a:ext cx="4000528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based SL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disk-based SL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 rot="5400000">
            <a:off x="-594629" y="31743723"/>
            <a:ext cx="6715173" cy="158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P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23551415" y="9812257"/>
            <a:ext cx="8215370" cy="48013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0000" rIns="180000" rtlCol="0">
            <a:spAutoFit/>
          </a:bodyPr>
          <a:lstStyle/>
          <a:p>
            <a:pPr algn="just"/>
            <a:r>
              <a:rPr lang="en-US" sz="7200" cap="small" dirty="0" smtClean="0">
                <a:latin typeface="Arial Black" pitchFamily="34" charset="0"/>
                <a:cs typeface="Arial" pitchFamily="34" charset="0"/>
              </a:rPr>
              <a:t>Rules</a:t>
            </a:r>
          </a:p>
          <a:p>
            <a:pPr algn="just"/>
            <a:r>
              <a:rPr lang="en-US" sz="5400" dirty="0" smtClean="0">
                <a:latin typeface="Arial" pitchFamily="34" charset="0"/>
                <a:cs typeface="Arial" pitchFamily="34" charset="0"/>
              </a:rPr>
              <a:t>The number of clusters in the partitions of the ensemble </a:t>
            </a:r>
          </a:p>
          <a:p>
            <a:pPr algn="just"/>
            <a:endParaRPr lang="en-US" sz="7200" cap="small" dirty="0" smtClean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6441" y="19027759"/>
            <a:ext cx="5962650" cy="3810000"/>
          </a:xfrm>
          <a:prstGeom prst="rect">
            <a:avLst/>
          </a:prstGeom>
        </p:spPr>
      </p:pic>
      <p:sp>
        <p:nvSpPr>
          <p:cNvPr id="53" name="CaixaDeTexto 52"/>
          <p:cNvSpPr txBox="1"/>
          <p:nvPr/>
        </p:nvSpPr>
        <p:spPr>
          <a:xfrm>
            <a:off x="10549699" y="7526241"/>
            <a:ext cx="12644526" cy="717119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0000" rIns="180000" rtlCol="0">
            <a:spAutoFit/>
          </a:bodyPr>
          <a:lstStyle/>
          <a:p>
            <a:pPr algn="just"/>
            <a:r>
              <a:rPr lang="en-US" sz="7200" cap="small" dirty="0" smtClean="0">
                <a:latin typeface="Arial Black" pitchFamily="34" charset="0"/>
                <a:cs typeface="Arial" pitchFamily="34" charset="0"/>
              </a:rPr>
              <a:t>Validation and Speed-</a:t>
            </a:r>
            <a:r>
              <a:rPr lang="en-US" sz="7200" cap="small" dirty="0" smtClean="0">
                <a:latin typeface="Arial Black" pitchFamily="34" charset="0"/>
                <a:cs typeface="Arial" pitchFamily="34" charset="0"/>
              </a:rPr>
              <a:t>up</a:t>
            </a:r>
            <a:endParaRPr lang="en-US" sz="7200" cap="small" dirty="0" smtClean="0">
              <a:latin typeface="Arial Black" pitchFamily="34" charset="0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5400" dirty="0" smtClean="0">
                <a:latin typeface="Arial" pitchFamily="34" charset="0"/>
                <a:cs typeface="Arial" pitchFamily="34" charset="0"/>
              </a:rPr>
              <a:t>The clustering accuracy of the optimized version relative to the original on several small benchmark datasets is negligible 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5400" dirty="0" smtClean="0">
                <a:latin typeface="Arial" pitchFamily="34" charset="0"/>
                <a:cs typeface="Arial" pitchFamily="34" charset="0"/>
              </a:rPr>
              <a:t>Speed-up over the original version on small datasets varied between 6 and 200 on the different EAC phases.</a:t>
            </a:r>
            <a:endParaRPr lang="en-US" sz="7200" cap="small" dirty="0" smtClean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184</Words>
  <Application>Microsoft Office PowerPoint</Application>
  <PresentationFormat>Personalizados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chiroptera</cp:lastModifiedBy>
  <cp:revision>72</cp:revision>
  <dcterms:created xsi:type="dcterms:W3CDTF">2016-01-08T15:04:18Z</dcterms:created>
  <dcterms:modified xsi:type="dcterms:W3CDTF">2016-01-11T10:31:04Z</dcterms:modified>
</cp:coreProperties>
</file>