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4"/>
  </p:notesMasterIdLst>
  <p:sldIdLst>
    <p:sldId id="256" r:id="rId2"/>
    <p:sldId id="259" r:id="rId3"/>
    <p:sldId id="260" r:id="rId4"/>
    <p:sldId id="295" r:id="rId5"/>
    <p:sldId id="263" r:id="rId6"/>
    <p:sldId id="296" r:id="rId7"/>
    <p:sldId id="301" r:id="rId8"/>
    <p:sldId id="307" r:id="rId9"/>
    <p:sldId id="308" r:id="rId10"/>
    <p:sldId id="309" r:id="rId11"/>
    <p:sldId id="262" r:id="rId12"/>
    <p:sldId id="297" r:id="rId13"/>
    <p:sldId id="279" r:id="rId14"/>
    <p:sldId id="261" r:id="rId15"/>
    <p:sldId id="298" r:id="rId16"/>
    <p:sldId id="299" r:id="rId17"/>
    <p:sldId id="300" r:id="rId18"/>
    <p:sldId id="302" r:id="rId19"/>
    <p:sldId id="303" r:id="rId20"/>
    <p:sldId id="304" r:id="rId21"/>
    <p:sldId id="305" r:id="rId22"/>
    <p:sldId id="278" r:id="rId23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5"/>
    </p:embeddedFont>
    <p:embeddedFont>
      <p:font typeface="Quicksand" panose="020B0604020202020204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7C98BD-3D66-407A-BAE3-C48480896871}" v="146" dt="2023-05-29T13:01:20.886"/>
    <p1510:client id="{360CB3FC-7523-4443-4055-4FA38B3389F9}" v="432" dt="2023-05-29T19:53:44.642"/>
  </p1510:revLst>
</p1510:revInfo>
</file>

<file path=ppt/tableStyles.xml><?xml version="1.0" encoding="utf-8"?>
<a:tblStyleLst xmlns:a="http://schemas.openxmlformats.org/drawingml/2006/main" def="{8CE042EE-030E-48AD-AEE1-48DBF1C2F338}">
  <a:tblStyle styleId="{8CE042EE-030E-48AD-AEE1-48DBF1C2F3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71A6B3E-507F-4017-96D8-7895C4FAF28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e45d430559c69c8a3b76a35ed1b3b754b8e957e8db0604676652ec268cb6e4bf::" providerId="AD" clId="Web-{360CB3FC-7523-4443-4055-4FA38B3389F9}"/>
    <pc:docChg chg="addSld delSld modSld">
      <pc:chgData name="Guest User" userId="S::urn:spo:anon#e45d430559c69c8a3b76a35ed1b3b754b8e957e8db0604676652ec268cb6e4bf::" providerId="AD" clId="Web-{360CB3FC-7523-4443-4055-4FA38B3389F9}" dt="2023-05-29T19:53:44.642" v="424" actId="20577"/>
      <pc:docMkLst>
        <pc:docMk/>
      </pc:docMkLst>
      <pc:sldChg chg="modSp">
        <pc:chgData name="Guest User" userId="S::urn:spo:anon#e45d430559c69c8a3b76a35ed1b3b754b8e957e8db0604676652ec268cb6e4bf::" providerId="AD" clId="Web-{360CB3FC-7523-4443-4055-4FA38B3389F9}" dt="2023-05-29T19:53:44.642" v="424" actId="20577"/>
        <pc:sldMkLst>
          <pc:docMk/>
          <pc:sldMk cId="0" sldId="262"/>
        </pc:sldMkLst>
        <pc:spChg chg="mod">
          <ac:chgData name="Guest User" userId="S::urn:spo:anon#e45d430559c69c8a3b76a35ed1b3b754b8e957e8db0604676652ec268cb6e4bf::" providerId="AD" clId="Web-{360CB3FC-7523-4443-4055-4FA38B3389F9}" dt="2023-05-29T19:53:44.642" v="424" actId="20577"/>
          <ac:spMkLst>
            <pc:docMk/>
            <pc:sldMk cId="0" sldId="262"/>
            <ac:spMk id="117" creationId="{00000000-0000-0000-0000-000000000000}"/>
          </ac:spMkLst>
        </pc:spChg>
      </pc:sldChg>
      <pc:sldChg chg="delSp del">
        <pc:chgData name="Guest User" userId="S::urn:spo:anon#e45d430559c69c8a3b76a35ed1b3b754b8e957e8db0604676652ec268cb6e4bf::" providerId="AD" clId="Web-{360CB3FC-7523-4443-4055-4FA38B3389F9}" dt="2023-05-29T18:20:12.415" v="20"/>
        <pc:sldMkLst>
          <pc:docMk/>
          <pc:sldMk cId="0" sldId="275"/>
        </pc:sldMkLst>
        <pc:picChg chg="del">
          <ac:chgData name="Guest User" userId="S::urn:spo:anon#e45d430559c69c8a3b76a35ed1b3b754b8e957e8db0604676652ec268cb6e4bf::" providerId="AD" clId="Web-{360CB3FC-7523-4443-4055-4FA38B3389F9}" dt="2023-05-29T18:19:34.523" v="13"/>
          <ac:picMkLst>
            <pc:docMk/>
            <pc:sldMk cId="0" sldId="275"/>
            <ac:picMk id="5" creationId="{881D4EC9-1948-0847-45BF-DEAE870999A0}"/>
          </ac:picMkLst>
        </pc:picChg>
        <pc:picChg chg="del">
          <ac:chgData name="Guest User" userId="S::urn:spo:anon#e45d430559c69c8a3b76a35ed1b3b754b8e957e8db0604676652ec268cb6e4bf::" providerId="AD" clId="Web-{360CB3FC-7523-4443-4055-4FA38B3389F9}" dt="2023-05-29T18:19:55.133" v="17"/>
          <ac:picMkLst>
            <pc:docMk/>
            <pc:sldMk cId="0" sldId="275"/>
            <ac:picMk id="7" creationId="{3552039C-755D-E936-F6A1-857DB4AF8670}"/>
          </ac:picMkLst>
        </pc:picChg>
      </pc:sldChg>
      <pc:sldChg chg="addSp delSp modSp">
        <pc:chgData name="Guest User" userId="S::urn:spo:anon#e45d430559c69c8a3b76a35ed1b3b754b8e957e8db0604676652ec268cb6e4bf::" providerId="AD" clId="Web-{360CB3FC-7523-4443-4055-4FA38B3389F9}" dt="2023-05-29T19:27:31.822" v="53"/>
        <pc:sldMkLst>
          <pc:docMk/>
          <pc:sldMk cId="4146574925" sldId="301"/>
        </pc:sldMkLst>
        <pc:spChg chg="add del mod">
          <ac:chgData name="Guest User" userId="S::urn:spo:anon#e45d430559c69c8a3b76a35ed1b3b754b8e957e8db0604676652ec268cb6e4bf::" providerId="AD" clId="Web-{360CB3FC-7523-4443-4055-4FA38B3389F9}" dt="2023-05-29T19:27:31.822" v="53"/>
          <ac:spMkLst>
            <pc:docMk/>
            <pc:sldMk cId="4146574925" sldId="301"/>
            <ac:spMk id="3" creationId="{E4FE0055-6474-CC80-C3AB-0C7803EFDC4B}"/>
          </ac:spMkLst>
        </pc:spChg>
        <pc:spChg chg="del">
          <ac:chgData name="Guest User" userId="S::urn:spo:anon#e45d430559c69c8a3b76a35ed1b3b754b8e957e8db0604676652ec268cb6e4bf::" providerId="AD" clId="Web-{360CB3FC-7523-4443-4055-4FA38B3389F9}" dt="2023-05-29T18:19:26.711" v="11"/>
          <ac:spMkLst>
            <pc:docMk/>
            <pc:sldMk cId="4146574925" sldId="301"/>
            <ac:spMk id="128" creationId="{00000000-0000-0000-0000-000000000000}"/>
          </ac:spMkLst>
        </pc:spChg>
        <pc:spChg chg="mod">
          <ac:chgData name="Guest User" userId="S::urn:spo:anon#e45d430559c69c8a3b76a35ed1b3b754b8e957e8db0604676652ec268cb6e4bf::" providerId="AD" clId="Web-{360CB3FC-7523-4443-4055-4FA38B3389F9}" dt="2023-05-29T18:19:14.429" v="9" actId="20577"/>
          <ac:spMkLst>
            <pc:docMk/>
            <pc:sldMk cId="4146574925" sldId="301"/>
            <ac:spMk id="129" creationId="{00000000-0000-0000-0000-000000000000}"/>
          </ac:spMkLst>
        </pc:spChg>
        <pc:picChg chg="add mod">
          <ac:chgData name="Guest User" userId="S::urn:spo:anon#e45d430559c69c8a3b76a35ed1b3b754b8e957e8db0604676652ec268cb6e4bf::" providerId="AD" clId="Web-{360CB3FC-7523-4443-4055-4FA38B3389F9}" dt="2023-05-29T18:19:53.118" v="16" actId="1076"/>
          <ac:picMkLst>
            <pc:docMk/>
            <pc:sldMk cId="4146574925" sldId="301"/>
            <ac:picMk id="4" creationId="{03E5F159-AA75-1C97-3800-CA6C8472EA35}"/>
          </ac:picMkLst>
        </pc:picChg>
        <pc:picChg chg="add mod">
          <ac:chgData name="Guest User" userId="S::urn:spo:anon#e45d430559c69c8a3b76a35ed1b3b754b8e957e8db0604676652ec268cb6e4bf::" providerId="AD" clId="Web-{360CB3FC-7523-4443-4055-4FA38B3389F9}" dt="2023-05-29T18:20:03.243" v="19" actId="1076"/>
          <ac:picMkLst>
            <pc:docMk/>
            <pc:sldMk cId="4146574925" sldId="301"/>
            <ac:picMk id="5" creationId="{1BEF4EB6-4BC7-0EDD-C824-42EFAD62654D}"/>
          </ac:picMkLst>
        </pc:picChg>
      </pc:sldChg>
      <pc:sldChg chg="addSp modSp new">
        <pc:chgData name="Guest User" userId="S::urn:spo:anon#e45d430559c69c8a3b76a35ed1b3b754b8e957e8db0604676652ec268cb6e4bf::" providerId="AD" clId="Web-{360CB3FC-7523-4443-4055-4FA38B3389F9}" dt="2023-05-29T18:26:05.802" v="27" actId="20577"/>
        <pc:sldMkLst>
          <pc:docMk/>
          <pc:sldMk cId="2130632962" sldId="307"/>
        </pc:sldMkLst>
        <pc:spChg chg="add mod">
          <ac:chgData name="Guest User" userId="S::urn:spo:anon#e45d430559c69c8a3b76a35ed1b3b754b8e957e8db0604676652ec268cb6e4bf::" providerId="AD" clId="Web-{360CB3FC-7523-4443-4055-4FA38B3389F9}" dt="2023-05-29T18:26:05.802" v="27" actId="20577"/>
          <ac:spMkLst>
            <pc:docMk/>
            <pc:sldMk cId="2130632962" sldId="307"/>
            <ac:spMk id="6" creationId="{27759669-E3FE-6A84-C187-29B174EF4A53}"/>
          </ac:spMkLst>
        </pc:spChg>
      </pc:sldChg>
      <pc:sldChg chg="delSp modSp new">
        <pc:chgData name="Guest User" userId="S::urn:spo:anon#e45d430559c69c8a3b76a35ed1b3b754b8e957e8db0604676652ec268cb6e4bf::" providerId="AD" clId="Web-{360CB3FC-7523-4443-4055-4FA38B3389F9}" dt="2023-05-29T19:51:19.200" v="386" actId="20577"/>
        <pc:sldMkLst>
          <pc:docMk/>
          <pc:sldMk cId="3341331769" sldId="308"/>
        </pc:sldMkLst>
        <pc:spChg chg="mod">
          <ac:chgData name="Guest User" userId="S::urn:spo:anon#e45d430559c69c8a3b76a35ed1b3b754b8e957e8db0604676652ec268cb6e4bf::" providerId="AD" clId="Web-{360CB3FC-7523-4443-4055-4FA38B3389F9}" dt="2023-05-29T19:51:19.200" v="386" actId="20577"/>
          <ac:spMkLst>
            <pc:docMk/>
            <pc:sldMk cId="3341331769" sldId="308"/>
            <ac:spMk id="2" creationId="{90D114D2-42C1-C983-97D9-465E27119505}"/>
          </ac:spMkLst>
        </pc:spChg>
        <pc:spChg chg="mod">
          <ac:chgData name="Guest User" userId="S::urn:spo:anon#e45d430559c69c8a3b76a35ed1b3b754b8e957e8db0604676652ec268cb6e4bf::" providerId="AD" clId="Web-{360CB3FC-7523-4443-4055-4FA38B3389F9}" dt="2023-05-29T19:49:33.775" v="376" actId="20577"/>
          <ac:spMkLst>
            <pc:docMk/>
            <pc:sldMk cId="3341331769" sldId="308"/>
            <ac:spMk id="3" creationId="{FC835054-7F33-D729-B5BC-1FE10E8832D6}"/>
          </ac:spMkLst>
        </pc:spChg>
        <pc:spChg chg="del">
          <ac:chgData name="Guest User" userId="S::urn:spo:anon#e45d430559c69c8a3b76a35ed1b3b754b8e957e8db0604676652ec268cb6e4bf::" providerId="AD" clId="Web-{360CB3FC-7523-4443-4055-4FA38B3389F9}" dt="2023-05-29T19:24:19.035" v="44"/>
          <ac:spMkLst>
            <pc:docMk/>
            <pc:sldMk cId="3341331769" sldId="308"/>
            <ac:spMk id="4" creationId="{480E0BEE-4187-DD5E-9D01-4C37E745DB9A}"/>
          </ac:spMkLst>
        </pc:spChg>
      </pc:sldChg>
      <pc:sldChg chg="delSp modSp new">
        <pc:chgData name="Guest User" userId="S::urn:spo:anon#e45d430559c69c8a3b76a35ed1b3b754b8e957e8db0604676652ec268cb6e4bf::" providerId="AD" clId="Web-{360CB3FC-7523-4443-4055-4FA38B3389F9}" dt="2023-05-29T19:51:28.622" v="387"/>
        <pc:sldMkLst>
          <pc:docMk/>
          <pc:sldMk cId="2501332223" sldId="309"/>
        </pc:sldMkLst>
        <pc:spChg chg="mod">
          <ac:chgData name="Guest User" userId="S::urn:spo:anon#e45d430559c69c8a3b76a35ed1b3b754b8e957e8db0604676652ec268cb6e4bf::" providerId="AD" clId="Web-{360CB3FC-7523-4443-4055-4FA38B3389F9}" dt="2023-05-29T19:51:28.622" v="387"/>
          <ac:spMkLst>
            <pc:docMk/>
            <pc:sldMk cId="2501332223" sldId="309"/>
            <ac:spMk id="2" creationId="{81BC59FC-89CF-B658-7A0D-53208AA95FFC}"/>
          </ac:spMkLst>
        </pc:spChg>
        <pc:spChg chg="mod">
          <ac:chgData name="Guest User" userId="S::urn:spo:anon#e45d430559c69c8a3b76a35ed1b3b754b8e957e8db0604676652ec268cb6e4bf::" providerId="AD" clId="Web-{360CB3FC-7523-4443-4055-4FA38B3389F9}" dt="2023-05-29T19:49:53.041" v="383" actId="20577"/>
          <ac:spMkLst>
            <pc:docMk/>
            <pc:sldMk cId="2501332223" sldId="309"/>
            <ac:spMk id="3" creationId="{C180396A-DD51-80E8-9824-D7CED013070B}"/>
          </ac:spMkLst>
        </pc:spChg>
        <pc:spChg chg="del">
          <ac:chgData name="Guest User" userId="S::urn:spo:anon#e45d430559c69c8a3b76a35ed1b3b754b8e957e8db0604676652ec268cb6e4bf::" providerId="AD" clId="Web-{360CB3FC-7523-4443-4055-4FA38B3389F9}" dt="2023-05-29T19:44:06.156" v="235"/>
          <ac:spMkLst>
            <pc:docMk/>
            <pc:sldMk cId="2501332223" sldId="309"/>
            <ac:spMk id="4" creationId="{B51B857C-5BFA-7627-0375-3165510FA210}"/>
          </ac:spMkLst>
        </pc:spChg>
      </pc:sldChg>
      <pc:sldChg chg="new del">
        <pc:chgData name="Guest User" userId="S::urn:spo:anon#e45d430559c69c8a3b76a35ed1b3b754b8e957e8db0604676652ec268cb6e4bf::" providerId="AD" clId="Web-{360CB3FC-7523-4443-4055-4FA38B3389F9}" dt="2023-05-29T19:49:59.635" v="385"/>
        <pc:sldMkLst>
          <pc:docMk/>
          <pc:sldMk cId="3242512736" sldId="310"/>
        </pc:sldMkLst>
      </pc:sldChg>
    </pc:docChg>
  </pc:docChgLst>
  <pc:docChgLst>
    <pc:chgData name="Guest User" userId="S::urn:spo:anon#4bf99b22f37f48fee2e75ee0fb8014539307762d5a46870236d0450083fe6310::" providerId="AD" clId="Web-{628484A1-0714-33EC-FBA4-DD77580E2F9A}"/>
    <pc:docChg chg="addSld modSld">
      <pc:chgData name="Guest User" userId="S::urn:spo:anon#4bf99b22f37f48fee2e75ee0fb8014539307762d5a46870236d0450083fe6310::" providerId="AD" clId="Web-{628484A1-0714-33EC-FBA4-DD77580E2F9A}" dt="2023-05-26T16:29:56.889" v="62" actId="20577"/>
      <pc:docMkLst>
        <pc:docMk/>
      </pc:docMkLst>
      <pc:sldChg chg="modSp">
        <pc:chgData name="Guest User" userId="S::urn:spo:anon#4bf99b22f37f48fee2e75ee0fb8014539307762d5a46870236d0450083fe6310::" providerId="AD" clId="Web-{628484A1-0714-33EC-FBA4-DD77580E2F9A}" dt="2023-05-26T16:29:56.889" v="62" actId="20577"/>
        <pc:sldMkLst>
          <pc:docMk/>
          <pc:sldMk cId="0" sldId="265"/>
        </pc:sldMkLst>
        <pc:spChg chg="mod">
          <ac:chgData name="Guest User" userId="S::urn:spo:anon#4bf99b22f37f48fee2e75ee0fb8014539307762d5a46870236d0450083fe6310::" providerId="AD" clId="Web-{628484A1-0714-33EC-FBA4-DD77580E2F9A}" dt="2023-05-26T16:29:56.889" v="62" actId="20577"/>
          <ac:spMkLst>
            <pc:docMk/>
            <pc:sldMk cId="0" sldId="265"/>
            <ac:spMk id="146" creationId="{00000000-0000-0000-0000-000000000000}"/>
          </ac:spMkLst>
        </pc:spChg>
      </pc:sldChg>
      <pc:sldChg chg="modSp">
        <pc:chgData name="Guest User" userId="S::urn:spo:anon#4bf99b22f37f48fee2e75ee0fb8014539307762d5a46870236d0450083fe6310::" providerId="AD" clId="Web-{628484A1-0714-33EC-FBA4-DD77580E2F9A}" dt="2023-05-26T15:01:56.481" v="14" actId="20577"/>
        <pc:sldMkLst>
          <pc:docMk/>
          <pc:sldMk cId="0" sldId="275"/>
        </pc:sldMkLst>
        <pc:spChg chg="mod">
          <ac:chgData name="Guest User" userId="S::urn:spo:anon#4bf99b22f37f48fee2e75ee0fb8014539307762d5a46870236d0450083fe6310::" providerId="AD" clId="Web-{628484A1-0714-33EC-FBA4-DD77580E2F9A}" dt="2023-05-26T15:01:56.481" v="14" actId="20577"/>
          <ac:spMkLst>
            <pc:docMk/>
            <pc:sldMk cId="0" sldId="275"/>
            <ac:spMk id="299" creationId="{00000000-0000-0000-0000-000000000000}"/>
          </ac:spMkLst>
        </pc:spChg>
      </pc:sldChg>
      <pc:sldChg chg="addSp delSp modSp add replId">
        <pc:chgData name="Guest User" userId="S::urn:spo:anon#4bf99b22f37f48fee2e75ee0fb8014539307762d5a46870236d0450083fe6310::" providerId="AD" clId="Web-{628484A1-0714-33EC-FBA4-DD77580E2F9A}" dt="2023-05-26T15:06:10.490" v="55" actId="20577"/>
        <pc:sldMkLst>
          <pc:docMk/>
          <pc:sldMk cId="4146574925" sldId="301"/>
        </pc:sldMkLst>
        <pc:spChg chg="add del mod">
          <ac:chgData name="Guest User" userId="S::urn:spo:anon#4bf99b22f37f48fee2e75ee0fb8014539307762d5a46870236d0450083fe6310::" providerId="AD" clId="Web-{628484A1-0714-33EC-FBA4-DD77580E2F9A}" dt="2023-05-26T15:05:22.894" v="44"/>
          <ac:spMkLst>
            <pc:docMk/>
            <pc:sldMk cId="4146574925" sldId="301"/>
            <ac:spMk id="3" creationId="{1732C739-5B57-8F93-BD7C-98EC8029EB3F}"/>
          </ac:spMkLst>
        </pc:spChg>
        <pc:spChg chg="mod">
          <ac:chgData name="Guest User" userId="S::urn:spo:anon#4bf99b22f37f48fee2e75ee0fb8014539307762d5a46870236d0450083fe6310::" providerId="AD" clId="Web-{628484A1-0714-33EC-FBA4-DD77580E2F9A}" dt="2023-05-26T15:06:10.490" v="55" actId="20577"/>
          <ac:spMkLst>
            <pc:docMk/>
            <pc:sldMk cId="4146574925" sldId="301"/>
            <ac:spMk id="128" creationId="{00000000-0000-0000-0000-000000000000}"/>
          </ac:spMkLst>
        </pc:spChg>
        <pc:spChg chg="mod">
          <ac:chgData name="Guest User" userId="S::urn:spo:anon#4bf99b22f37f48fee2e75ee0fb8014539307762d5a46870236d0450083fe6310::" providerId="AD" clId="Web-{628484A1-0714-33EC-FBA4-DD77580E2F9A}" dt="2023-05-26T15:03:58.376" v="37" actId="20577"/>
          <ac:spMkLst>
            <pc:docMk/>
            <pc:sldMk cId="4146574925" sldId="301"/>
            <ac:spMk id="129" creationId="{00000000-0000-0000-0000-000000000000}"/>
          </ac:spMkLst>
        </pc:spChg>
        <pc:spChg chg="del mod">
          <ac:chgData name="Guest User" userId="S::urn:spo:anon#4bf99b22f37f48fee2e75ee0fb8014539307762d5a46870236d0450083fe6310::" providerId="AD" clId="Web-{628484A1-0714-33EC-FBA4-DD77580E2F9A}" dt="2023-05-26T15:05:16.941" v="43"/>
          <ac:spMkLst>
            <pc:docMk/>
            <pc:sldMk cId="4146574925" sldId="301"/>
            <ac:spMk id="130" creationId="{00000000-0000-0000-0000-000000000000}"/>
          </ac:spMkLst>
        </pc:spChg>
      </pc:sldChg>
    </pc:docChg>
  </pc:docChgLst>
  <pc:docChgLst>
    <pc:chgData name="Lê Hoài Thương" userId="06b4d2da-ae8c-4915-9fc2-9829c4e878ee" providerId="ADAL" clId="{137C98BD-3D66-407A-BAE3-C48480896871}"/>
    <pc:docChg chg="undo custSel addSld delSld modSld sldOrd">
      <pc:chgData name="Lê Hoài Thương" userId="06b4d2da-ae8c-4915-9fc2-9829c4e878ee" providerId="ADAL" clId="{137C98BD-3D66-407A-BAE3-C48480896871}" dt="2023-05-30T00:44:34.062" v="3991" actId="20577"/>
      <pc:docMkLst>
        <pc:docMk/>
      </pc:docMkLst>
      <pc:sldChg chg="addSp modSp mod">
        <pc:chgData name="Lê Hoài Thương" userId="06b4d2da-ae8c-4915-9fc2-9829c4e878ee" providerId="ADAL" clId="{137C98BD-3D66-407A-BAE3-C48480896871}" dt="2023-05-30T00:41:23.313" v="3961" actId="14100"/>
        <pc:sldMkLst>
          <pc:docMk/>
          <pc:sldMk cId="0" sldId="256"/>
        </pc:sldMkLst>
        <pc:spChg chg="add mod">
          <ac:chgData name="Lê Hoài Thương" userId="06b4d2da-ae8c-4915-9fc2-9829c4e878ee" providerId="ADAL" clId="{137C98BD-3D66-407A-BAE3-C48480896871}" dt="2023-05-30T00:41:23.313" v="3961" actId="14100"/>
          <ac:spMkLst>
            <pc:docMk/>
            <pc:sldMk cId="0" sldId="256"/>
            <ac:spMk id="2" creationId="{2B9CC910-AFF9-C08C-020A-85B6CF141124}"/>
          </ac:spMkLst>
        </pc:spChg>
        <pc:spChg chg="mod">
          <ac:chgData name="Lê Hoài Thương" userId="06b4d2da-ae8c-4915-9fc2-9829c4e878ee" providerId="ADAL" clId="{137C98BD-3D66-407A-BAE3-C48480896871}" dt="2023-05-22T12:08:46.209" v="22" actId="20577"/>
          <ac:spMkLst>
            <pc:docMk/>
            <pc:sldMk cId="0" sldId="256"/>
            <ac:spMk id="71" creationId="{00000000-0000-0000-0000-000000000000}"/>
          </ac:spMkLst>
        </pc:spChg>
      </pc:sldChg>
      <pc:sldChg chg="del">
        <pc:chgData name="Lê Hoài Thương" userId="06b4d2da-ae8c-4915-9fc2-9829c4e878ee" providerId="ADAL" clId="{137C98BD-3D66-407A-BAE3-C48480896871}" dt="2023-05-26T15:35:04.590" v="2993" actId="47"/>
        <pc:sldMkLst>
          <pc:docMk/>
          <pc:sldMk cId="0" sldId="257"/>
        </pc:sldMkLst>
      </pc:sldChg>
      <pc:sldChg chg="del">
        <pc:chgData name="Lê Hoài Thương" userId="06b4d2da-ae8c-4915-9fc2-9829c4e878ee" providerId="ADAL" clId="{137C98BD-3D66-407A-BAE3-C48480896871}" dt="2023-05-29T11:45:00.377" v="3712" actId="47"/>
        <pc:sldMkLst>
          <pc:docMk/>
          <pc:sldMk cId="0" sldId="258"/>
        </pc:sldMkLst>
      </pc:sldChg>
      <pc:sldChg chg="modSp mod">
        <pc:chgData name="Lê Hoài Thương" userId="06b4d2da-ae8c-4915-9fc2-9829c4e878ee" providerId="ADAL" clId="{137C98BD-3D66-407A-BAE3-C48480896871}" dt="2023-05-29T12:47:12.616" v="3835" actId="20577"/>
        <pc:sldMkLst>
          <pc:docMk/>
          <pc:sldMk cId="0" sldId="259"/>
        </pc:sldMkLst>
        <pc:spChg chg="mod">
          <ac:chgData name="Lê Hoài Thương" userId="06b4d2da-ae8c-4915-9fc2-9829c4e878ee" providerId="ADAL" clId="{137C98BD-3D66-407A-BAE3-C48480896871}" dt="2023-05-29T12:46:51.768" v="3783" actId="20577"/>
          <ac:spMkLst>
            <pc:docMk/>
            <pc:sldMk cId="0" sldId="259"/>
            <ac:spMk id="94" creationId="{00000000-0000-0000-0000-000000000000}"/>
          </ac:spMkLst>
        </pc:spChg>
        <pc:spChg chg="mod">
          <ac:chgData name="Lê Hoài Thương" userId="06b4d2da-ae8c-4915-9fc2-9829c4e878ee" providerId="ADAL" clId="{137C98BD-3D66-407A-BAE3-C48480896871}" dt="2023-05-29T12:47:12.616" v="3835" actId="20577"/>
          <ac:spMkLst>
            <pc:docMk/>
            <pc:sldMk cId="0" sldId="259"/>
            <ac:spMk id="95" creationId="{00000000-0000-0000-0000-000000000000}"/>
          </ac:spMkLst>
        </pc:spChg>
      </pc:sldChg>
      <pc:sldChg chg="modSp mod">
        <pc:chgData name="Lê Hoài Thương" userId="06b4d2da-ae8c-4915-9fc2-9829c4e878ee" providerId="ADAL" clId="{137C98BD-3D66-407A-BAE3-C48480896871}" dt="2023-05-29T12:49:30.902" v="3842" actId="404"/>
        <pc:sldMkLst>
          <pc:docMk/>
          <pc:sldMk cId="0" sldId="260"/>
        </pc:sldMkLst>
        <pc:spChg chg="mod">
          <ac:chgData name="Lê Hoài Thương" userId="06b4d2da-ae8c-4915-9fc2-9829c4e878ee" providerId="ADAL" clId="{137C98BD-3D66-407A-BAE3-C48480896871}" dt="2023-05-29T12:49:30.902" v="3842" actId="404"/>
          <ac:spMkLst>
            <pc:docMk/>
            <pc:sldMk cId="0" sldId="260"/>
            <ac:spMk id="102" creationId="{00000000-0000-0000-0000-000000000000}"/>
          </ac:spMkLst>
        </pc:spChg>
      </pc:sldChg>
      <pc:sldChg chg="modSp mod ord modNotesTx">
        <pc:chgData name="Lê Hoài Thương" userId="06b4d2da-ae8c-4915-9fc2-9829c4e878ee" providerId="ADAL" clId="{137C98BD-3D66-407A-BAE3-C48480896871}" dt="2023-05-26T15:49:33.918" v="3037" actId="20577"/>
        <pc:sldMkLst>
          <pc:docMk/>
          <pc:sldMk cId="0" sldId="261"/>
        </pc:sldMkLst>
        <pc:spChg chg="mod">
          <ac:chgData name="Lê Hoài Thương" userId="06b4d2da-ae8c-4915-9fc2-9829c4e878ee" providerId="ADAL" clId="{137C98BD-3D66-407A-BAE3-C48480896871}" dt="2023-05-25T10:42:22.611" v="1934" actId="20577"/>
          <ac:spMkLst>
            <pc:docMk/>
            <pc:sldMk cId="0" sldId="261"/>
            <ac:spMk id="108" creationId="{00000000-0000-0000-0000-000000000000}"/>
          </ac:spMkLst>
        </pc:spChg>
        <pc:spChg chg="mod">
          <ac:chgData name="Lê Hoài Thương" userId="06b4d2da-ae8c-4915-9fc2-9829c4e878ee" providerId="ADAL" clId="{137C98BD-3D66-407A-BAE3-C48480896871}" dt="2023-05-26T15:49:33.918" v="3037" actId="20577"/>
          <ac:spMkLst>
            <pc:docMk/>
            <pc:sldMk cId="0" sldId="261"/>
            <ac:spMk id="109" creationId="{00000000-0000-0000-0000-000000000000}"/>
          </ac:spMkLst>
        </pc:spChg>
      </pc:sldChg>
      <pc:sldChg chg="modSp mod ord">
        <pc:chgData name="Lê Hoài Thương" userId="06b4d2da-ae8c-4915-9fc2-9829c4e878ee" providerId="ADAL" clId="{137C98BD-3D66-407A-BAE3-C48480896871}" dt="2023-05-27T04:50:56.802" v="3041"/>
        <pc:sldMkLst>
          <pc:docMk/>
          <pc:sldMk cId="0" sldId="262"/>
        </pc:sldMkLst>
        <pc:spChg chg="mod">
          <ac:chgData name="Lê Hoài Thương" userId="06b4d2da-ae8c-4915-9fc2-9829c4e878ee" providerId="ADAL" clId="{137C98BD-3D66-407A-BAE3-C48480896871}" dt="2023-05-24T03:17:12.630" v="863" actId="20577"/>
          <ac:spMkLst>
            <pc:docMk/>
            <pc:sldMk cId="0" sldId="262"/>
            <ac:spMk id="116" creationId="{00000000-0000-0000-0000-000000000000}"/>
          </ac:spMkLst>
        </pc:spChg>
        <pc:spChg chg="mod">
          <ac:chgData name="Lê Hoài Thương" userId="06b4d2da-ae8c-4915-9fc2-9829c4e878ee" providerId="ADAL" clId="{137C98BD-3D66-407A-BAE3-C48480896871}" dt="2023-05-24T03:17:31.110" v="926" actId="20577"/>
          <ac:spMkLst>
            <pc:docMk/>
            <pc:sldMk cId="0" sldId="262"/>
            <ac:spMk id="117" creationId="{00000000-0000-0000-0000-000000000000}"/>
          </ac:spMkLst>
        </pc:spChg>
      </pc:sldChg>
      <pc:sldChg chg="addSp modSp mod modAnim modNotes">
        <pc:chgData name="Lê Hoài Thương" userId="06b4d2da-ae8c-4915-9fc2-9829c4e878ee" providerId="ADAL" clId="{137C98BD-3D66-407A-BAE3-C48480896871}" dt="2023-05-30T00:44:34.062" v="3991" actId="20577"/>
        <pc:sldMkLst>
          <pc:docMk/>
          <pc:sldMk cId="0" sldId="263"/>
        </pc:sldMkLst>
        <pc:spChg chg="add mod">
          <ac:chgData name="Lê Hoài Thương" userId="06b4d2da-ae8c-4915-9fc2-9829c4e878ee" providerId="ADAL" clId="{137C98BD-3D66-407A-BAE3-C48480896871}" dt="2023-05-29T13:03:33.951" v="3911" actId="1076"/>
          <ac:spMkLst>
            <pc:docMk/>
            <pc:sldMk cId="0" sldId="263"/>
            <ac:spMk id="3" creationId="{9402F610-38C5-2E08-6D9F-30AC6595F94E}"/>
          </ac:spMkLst>
        </pc:spChg>
        <pc:spChg chg="mod">
          <ac:chgData name="Lê Hoài Thương" userId="06b4d2da-ae8c-4915-9fc2-9829c4e878ee" providerId="ADAL" clId="{137C98BD-3D66-407A-BAE3-C48480896871}" dt="2023-05-29T12:50:19.321" v="3843" actId="20577"/>
          <ac:spMkLst>
            <pc:docMk/>
            <pc:sldMk cId="0" sldId="263"/>
            <ac:spMk id="128" creationId="{00000000-0000-0000-0000-000000000000}"/>
          </ac:spMkLst>
        </pc:spChg>
        <pc:spChg chg="mod">
          <ac:chgData name="Lê Hoài Thương" userId="06b4d2da-ae8c-4915-9fc2-9829c4e878ee" providerId="ADAL" clId="{137C98BD-3D66-407A-BAE3-C48480896871}" dt="2023-05-25T09:25:41.042" v="1103" actId="20577"/>
          <ac:spMkLst>
            <pc:docMk/>
            <pc:sldMk cId="0" sldId="263"/>
            <ac:spMk id="129" creationId="{00000000-0000-0000-0000-000000000000}"/>
          </ac:spMkLst>
        </pc:spChg>
        <pc:spChg chg="mod">
          <ac:chgData name="Lê Hoài Thương" userId="06b4d2da-ae8c-4915-9fc2-9829c4e878ee" providerId="ADAL" clId="{137C98BD-3D66-407A-BAE3-C48480896871}" dt="2023-05-30T00:44:34.062" v="3991" actId="20577"/>
          <ac:spMkLst>
            <pc:docMk/>
            <pc:sldMk cId="0" sldId="263"/>
            <ac:spMk id="130" creationId="{00000000-0000-0000-0000-000000000000}"/>
          </ac:spMkLst>
        </pc:spChg>
        <pc:picChg chg="add mod">
          <ac:chgData name="Lê Hoài Thương" userId="06b4d2da-ae8c-4915-9fc2-9829c4e878ee" providerId="ADAL" clId="{137C98BD-3D66-407A-BAE3-C48480896871}" dt="2023-05-29T13:03:33.951" v="3911" actId="1076"/>
          <ac:picMkLst>
            <pc:docMk/>
            <pc:sldMk cId="0" sldId="263"/>
            <ac:picMk id="4" creationId="{5DA6DC80-E4AF-D3EF-9028-1B205789F572}"/>
          </ac:picMkLst>
        </pc:picChg>
      </pc:sldChg>
      <pc:sldChg chg="addSp delSp modSp del mod modNotes">
        <pc:chgData name="Lê Hoài Thương" userId="06b4d2da-ae8c-4915-9fc2-9829c4e878ee" providerId="ADAL" clId="{137C98BD-3D66-407A-BAE3-C48480896871}" dt="2023-05-26T08:28:40.515" v="2399" actId="2696"/>
        <pc:sldMkLst>
          <pc:docMk/>
          <pc:sldMk cId="0" sldId="264"/>
        </pc:sldMkLst>
        <pc:spChg chg="add del mod">
          <ac:chgData name="Lê Hoài Thương" userId="06b4d2da-ae8c-4915-9fc2-9829c4e878ee" providerId="ADAL" clId="{137C98BD-3D66-407A-BAE3-C48480896871}" dt="2023-05-25T10:45:40.412" v="2138" actId="478"/>
          <ac:spMkLst>
            <pc:docMk/>
            <pc:sldMk cId="0" sldId="264"/>
            <ac:spMk id="3" creationId="{E1A2B867-B2CD-F676-2B55-2BEDD84719E7}"/>
          </ac:spMkLst>
        </pc:spChg>
        <pc:spChg chg="mod">
          <ac:chgData name="Lê Hoài Thương" userId="06b4d2da-ae8c-4915-9fc2-9829c4e878ee" providerId="ADAL" clId="{137C98BD-3D66-407A-BAE3-C48480896871}" dt="2023-05-25T10:45:33.818" v="2136" actId="20577"/>
          <ac:spMkLst>
            <pc:docMk/>
            <pc:sldMk cId="0" sldId="264"/>
            <ac:spMk id="136" creationId="{00000000-0000-0000-0000-000000000000}"/>
          </ac:spMkLst>
        </pc:spChg>
        <pc:spChg chg="mod">
          <ac:chgData name="Lê Hoài Thương" userId="06b4d2da-ae8c-4915-9fc2-9829c4e878ee" providerId="ADAL" clId="{137C98BD-3D66-407A-BAE3-C48480896871}" dt="2023-05-25T10:47:43.840" v="2227" actId="1076"/>
          <ac:spMkLst>
            <pc:docMk/>
            <pc:sldMk cId="0" sldId="264"/>
            <ac:spMk id="137" creationId="{00000000-0000-0000-0000-000000000000}"/>
          </ac:spMkLst>
        </pc:spChg>
        <pc:spChg chg="mod">
          <ac:chgData name="Lê Hoài Thương" userId="06b4d2da-ae8c-4915-9fc2-9829c4e878ee" providerId="ADAL" clId="{137C98BD-3D66-407A-BAE3-C48480896871}" dt="2023-05-25T11:05:09.082" v="2398" actId="20577"/>
          <ac:spMkLst>
            <pc:docMk/>
            <pc:sldMk cId="0" sldId="264"/>
            <ac:spMk id="138" creationId="{00000000-0000-0000-0000-000000000000}"/>
          </ac:spMkLst>
        </pc:spChg>
        <pc:spChg chg="del">
          <ac:chgData name="Lê Hoài Thương" userId="06b4d2da-ae8c-4915-9fc2-9829c4e878ee" providerId="ADAL" clId="{137C98BD-3D66-407A-BAE3-C48480896871}" dt="2023-05-25T10:45:38.297" v="2137" actId="478"/>
          <ac:spMkLst>
            <pc:docMk/>
            <pc:sldMk cId="0" sldId="264"/>
            <ac:spMk id="139" creationId="{00000000-0000-0000-0000-000000000000}"/>
          </ac:spMkLst>
        </pc:spChg>
      </pc:sldChg>
      <pc:sldChg chg="modSp del mod">
        <pc:chgData name="Lê Hoài Thương" userId="06b4d2da-ae8c-4915-9fc2-9829c4e878ee" providerId="ADAL" clId="{137C98BD-3D66-407A-BAE3-C48480896871}" dt="2023-05-29T13:21:04.250" v="3917" actId="47"/>
        <pc:sldMkLst>
          <pc:docMk/>
          <pc:sldMk cId="0" sldId="265"/>
        </pc:sldMkLst>
        <pc:spChg chg="mod">
          <ac:chgData name="Lê Hoài Thương" userId="06b4d2da-ae8c-4915-9fc2-9829c4e878ee" providerId="ADAL" clId="{137C98BD-3D66-407A-BAE3-C48480896871}" dt="2023-05-24T02:53:02.788" v="267" actId="20577"/>
          <ac:spMkLst>
            <pc:docMk/>
            <pc:sldMk cId="0" sldId="265"/>
            <ac:spMk id="147" creationId="{00000000-0000-0000-0000-000000000000}"/>
          </ac:spMkLst>
        </pc:spChg>
      </pc:sldChg>
      <pc:sldChg chg="del modNotes">
        <pc:chgData name="Lê Hoài Thương" userId="06b4d2da-ae8c-4915-9fc2-9829c4e878ee" providerId="ADAL" clId="{137C98BD-3D66-407A-BAE3-C48480896871}" dt="2023-05-29T13:21:07.030" v="3918" actId="47"/>
        <pc:sldMkLst>
          <pc:docMk/>
          <pc:sldMk cId="0" sldId="266"/>
        </pc:sldMkLst>
      </pc:sldChg>
      <pc:sldChg chg="modNotes">
        <pc:chgData name="Lê Hoài Thương" userId="06b4d2da-ae8c-4915-9fc2-9829c4e878ee" providerId="ADAL" clId="{137C98BD-3D66-407A-BAE3-C48480896871}" dt="2023-05-24T03:17:43.131" v="928"/>
        <pc:sldMkLst>
          <pc:docMk/>
          <pc:sldMk cId="0" sldId="267"/>
        </pc:sldMkLst>
      </pc:sldChg>
      <pc:sldChg chg="modNotes">
        <pc:chgData name="Lê Hoài Thương" userId="06b4d2da-ae8c-4915-9fc2-9829c4e878ee" providerId="ADAL" clId="{137C98BD-3D66-407A-BAE3-C48480896871}" dt="2023-05-24T03:17:43.131" v="928"/>
        <pc:sldMkLst>
          <pc:docMk/>
          <pc:sldMk cId="0" sldId="268"/>
        </pc:sldMkLst>
      </pc:sldChg>
      <pc:sldChg chg="modNotes">
        <pc:chgData name="Lê Hoài Thương" userId="06b4d2da-ae8c-4915-9fc2-9829c4e878ee" providerId="ADAL" clId="{137C98BD-3D66-407A-BAE3-C48480896871}" dt="2023-05-24T03:17:43.131" v="928"/>
        <pc:sldMkLst>
          <pc:docMk/>
          <pc:sldMk cId="0" sldId="269"/>
        </pc:sldMkLst>
      </pc:sldChg>
      <pc:sldChg chg="modNotes">
        <pc:chgData name="Lê Hoài Thương" userId="06b4d2da-ae8c-4915-9fc2-9829c4e878ee" providerId="ADAL" clId="{137C98BD-3D66-407A-BAE3-C48480896871}" dt="2023-05-24T03:17:43.131" v="928"/>
        <pc:sldMkLst>
          <pc:docMk/>
          <pc:sldMk cId="0" sldId="270"/>
        </pc:sldMkLst>
      </pc:sldChg>
      <pc:sldChg chg="modNotes">
        <pc:chgData name="Lê Hoài Thương" userId="06b4d2da-ae8c-4915-9fc2-9829c4e878ee" providerId="ADAL" clId="{137C98BD-3D66-407A-BAE3-C48480896871}" dt="2023-05-24T03:17:43.131" v="928"/>
        <pc:sldMkLst>
          <pc:docMk/>
          <pc:sldMk cId="0" sldId="271"/>
        </pc:sldMkLst>
      </pc:sldChg>
      <pc:sldChg chg="modNotes">
        <pc:chgData name="Lê Hoài Thương" userId="06b4d2da-ae8c-4915-9fc2-9829c4e878ee" providerId="ADAL" clId="{137C98BD-3D66-407A-BAE3-C48480896871}" dt="2023-05-24T03:17:43.131" v="928"/>
        <pc:sldMkLst>
          <pc:docMk/>
          <pc:sldMk cId="0" sldId="272"/>
        </pc:sldMkLst>
      </pc:sldChg>
      <pc:sldChg chg="modNotes">
        <pc:chgData name="Lê Hoài Thương" userId="06b4d2da-ae8c-4915-9fc2-9829c4e878ee" providerId="ADAL" clId="{137C98BD-3D66-407A-BAE3-C48480896871}" dt="2023-05-24T03:17:43.131" v="928"/>
        <pc:sldMkLst>
          <pc:docMk/>
          <pc:sldMk cId="0" sldId="273"/>
        </pc:sldMkLst>
      </pc:sldChg>
      <pc:sldChg chg="modNotes">
        <pc:chgData name="Lê Hoài Thương" userId="06b4d2da-ae8c-4915-9fc2-9829c4e878ee" providerId="ADAL" clId="{137C98BD-3D66-407A-BAE3-C48480896871}" dt="2023-05-24T03:17:43.131" v="928"/>
        <pc:sldMkLst>
          <pc:docMk/>
          <pc:sldMk cId="0" sldId="274"/>
        </pc:sldMkLst>
      </pc:sldChg>
      <pc:sldChg chg="addSp delSp modSp mod ord">
        <pc:chgData name="Lê Hoài Thương" userId="06b4d2da-ae8c-4915-9fc2-9829c4e878ee" providerId="ADAL" clId="{137C98BD-3D66-407A-BAE3-C48480896871}" dt="2023-05-25T09:28:14.656" v="1147"/>
        <pc:sldMkLst>
          <pc:docMk/>
          <pc:sldMk cId="0" sldId="275"/>
        </pc:sldMkLst>
        <pc:spChg chg="mod">
          <ac:chgData name="Lê Hoài Thương" userId="06b4d2da-ae8c-4915-9fc2-9829c4e878ee" providerId="ADAL" clId="{137C98BD-3D66-407A-BAE3-C48480896871}" dt="2023-05-24T03:01:21.151" v="525" actId="20577"/>
          <ac:spMkLst>
            <pc:docMk/>
            <pc:sldMk cId="0" sldId="275"/>
            <ac:spMk id="299" creationId="{00000000-0000-0000-0000-000000000000}"/>
          </ac:spMkLst>
        </pc:spChg>
        <pc:spChg chg="del">
          <ac:chgData name="Lê Hoài Thương" userId="06b4d2da-ae8c-4915-9fc2-9829c4e878ee" providerId="ADAL" clId="{137C98BD-3D66-407A-BAE3-C48480896871}" dt="2023-05-24T03:07:54.250" v="531" actId="478"/>
          <ac:spMkLst>
            <pc:docMk/>
            <pc:sldMk cId="0" sldId="275"/>
            <ac:spMk id="301" creationId="{00000000-0000-0000-0000-000000000000}"/>
          </ac:spMkLst>
        </pc:spChg>
        <pc:grpChg chg="del">
          <ac:chgData name="Lê Hoài Thương" userId="06b4d2da-ae8c-4915-9fc2-9829c4e878ee" providerId="ADAL" clId="{137C98BD-3D66-407A-BAE3-C48480896871}" dt="2023-05-24T03:07:49.995" v="529" actId="478"/>
          <ac:grpSpMkLst>
            <pc:docMk/>
            <pc:sldMk cId="0" sldId="275"/>
            <ac:grpSpMk id="302" creationId="{00000000-0000-0000-0000-000000000000}"/>
          </ac:grpSpMkLst>
        </pc:grpChg>
        <pc:picChg chg="add del">
          <ac:chgData name="Lê Hoài Thương" userId="06b4d2da-ae8c-4915-9fc2-9829c4e878ee" providerId="ADAL" clId="{137C98BD-3D66-407A-BAE3-C48480896871}" dt="2023-05-24T03:07:36.560" v="527" actId="478"/>
          <ac:picMkLst>
            <pc:docMk/>
            <pc:sldMk cId="0" sldId="275"/>
            <ac:picMk id="3" creationId="{5844139E-C01E-7EFD-146B-EFE2A1377DC0}"/>
          </ac:picMkLst>
        </pc:picChg>
        <pc:picChg chg="add mod">
          <ac:chgData name="Lê Hoài Thương" userId="06b4d2da-ae8c-4915-9fc2-9829c4e878ee" providerId="ADAL" clId="{137C98BD-3D66-407A-BAE3-C48480896871}" dt="2023-05-24T03:08:22.134" v="533" actId="14100"/>
          <ac:picMkLst>
            <pc:docMk/>
            <pc:sldMk cId="0" sldId="275"/>
            <ac:picMk id="5" creationId="{881D4EC9-1948-0847-45BF-DEAE870999A0}"/>
          </ac:picMkLst>
        </pc:picChg>
        <pc:picChg chg="add mod">
          <ac:chgData name="Lê Hoài Thương" userId="06b4d2da-ae8c-4915-9fc2-9829c4e878ee" providerId="ADAL" clId="{137C98BD-3D66-407A-BAE3-C48480896871}" dt="2023-05-24T03:09:11.341" v="585" actId="1076"/>
          <ac:picMkLst>
            <pc:docMk/>
            <pc:sldMk cId="0" sldId="275"/>
            <ac:picMk id="7" creationId="{3552039C-755D-E936-F6A1-857DB4AF8670}"/>
          </ac:picMkLst>
        </pc:picChg>
        <pc:picChg chg="del">
          <ac:chgData name="Lê Hoài Thương" userId="06b4d2da-ae8c-4915-9fc2-9829c4e878ee" providerId="ADAL" clId="{137C98BD-3D66-407A-BAE3-C48480896871}" dt="2023-05-24T03:07:47.420" v="528" actId="478"/>
          <ac:picMkLst>
            <pc:docMk/>
            <pc:sldMk cId="0" sldId="275"/>
            <ac:picMk id="306" creationId="{00000000-0000-0000-0000-000000000000}"/>
          </ac:picMkLst>
        </pc:picChg>
      </pc:sldChg>
      <pc:sldChg chg="modSp del mod ord">
        <pc:chgData name="Lê Hoài Thương" userId="06b4d2da-ae8c-4915-9fc2-9829c4e878ee" providerId="ADAL" clId="{137C98BD-3D66-407A-BAE3-C48480896871}" dt="2023-05-27T04:51:02.742" v="3042" actId="47"/>
        <pc:sldMkLst>
          <pc:docMk/>
          <pc:sldMk cId="0" sldId="276"/>
        </pc:sldMkLst>
        <pc:spChg chg="mod">
          <ac:chgData name="Lê Hoài Thương" userId="06b4d2da-ae8c-4915-9fc2-9829c4e878ee" providerId="ADAL" clId="{137C98BD-3D66-407A-BAE3-C48480896871}" dt="2023-05-24T03:11:47.841" v="802" actId="14100"/>
          <ac:spMkLst>
            <pc:docMk/>
            <pc:sldMk cId="0" sldId="276"/>
            <ac:spMk id="311" creationId="{00000000-0000-0000-0000-000000000000}"/>
          </ac:spMkLst>
        </pc:spChg>
      </pc:sldChg>
      <pc:sldChg chg="modSp mod">
        <pc:chgData name="Lê Hoài Thương" userId="06b4d2da-ae8c-4915-9fc2-9829c4e878ee" providerId="ADAL" clId="{137C98BD-3D66-407A-BAE3-C48480896871}" dt="2023-05-24T03:16:47.709" v="854" actId="20577"/>
        <pc:sldMkLst>
          <pc:docMk/>
          <pc:sldMk cId="0" sldId="277"/>
        </pc:sldMkLst>
        <pc:spChg chg="mod">
          <ac:chgData name="Lê Hoài Thương" userId="06b4d2da-ae8c-4915-9fc2-9829c4e878ee" providerId="ADAL" clId="{137C98BD-3D66-407A-BAE3-C48480896871}" dt="2023-05-24T03:16:47.709" v="854" actId="20577"/>
          <ac:spMkLst>
            <pc:docMk/>
            <pc:sldMk cId="0" sldId="277"/>
            <ac:spMk id="323" creationId="{00000000-0000-0000-0000-000000000000}"/>
          </ac:spMkLst>
        </pc:spChg>
      </pc:sldChg>
      <pc:sldChg chg="delSp mod ord">
        <pc:chgData name="Lê Hoài Thương" userId="06b4d2da-ae8c-4915-9fc2-9829c4e878ee" providerId="ADAL" clId="{137C98BD-3D66-407A-BAE3-C48480896871}" dt="2023-05-29T15:09:27.387" v="3956" actId="478"/>
        <pc:sldMkLst>
          <pc:docMk/>
          <pc:sldMk cId="0" sldId="278"/>
        </pc:sldMkLst>
        <pc:spChg chg="del">
          <ac:chgData name="Lê Hoài Thương" userId="06b4d2da-ae8c-4915-9fc2-9829c4e878ee" providerId="ADAL" clId="{137C98BD-3D66-407A-BAE3-C48480896871}" dt="2023-05-29T15:09:27.387" v="3956" actId="478"/>
          <ac:spMkLst>
            <pc:docMk/>
            <pc:sldMk cId="0" sldId="278"/>
            <ac:spMk id="337" creationId="{00000000-0000-0000-0000-000000000000}"/>
          </ac:spMkLst>
        </pc:spChg>
      </pc:sldChg>
      <pc:sldChg chg="addSp delSp modSp mod ord">
        <pc:chgData name="Lê Hoài Thương" userId="06b4d2da-ae8c-4915-9fc2-9829c4e878ee" providerId="ADAL" clId="{137C98BD-3D66-407A-BAE3-C48480896871}" dt="2023-05-25T10:37:20.518" v="1592" actId="1076"/>
        <pc:sldMkLst>
          <pc:docMk/>
          <pc:sldMk cId="0" sldId="279"/>
        </pc:sldMkLst>
        <pc:spChg chg="add mod">
          <ac:chgData name="Lê Hoài Thương" userId="06b4d2da-ae8c-4915-9fc2-9829c4e878ee" providerId="ADAL" clId="{137C98BD-3D66-407A-BAE3-C48480896871}" dt="2023-05-25T10:34:21.358" v="1506" actId="207"/>
          <ac:spMkLst>
            <pc:docMk/>
            <pc:sldMk cId="0" sldId="279"/>
            <ac:spMk id="8" creationId="{B3D7C055-C119-980D-411D-03E919EFA5CF}"/>
          </ac:spMkLst>
        </pc:spChg>
        <pc:spChg chg="add mod">
          <ac:chgData name="Lê Hoài Thương" userId="06b4d2da-ae8c-4915-9fc2-9829c4e878ee" providerId="ADAL" clId="{137C98BD-3D66-407A-BAE3-C48480896871}" dt="2023-05-25T10:35:40.771" v="1525" actId="1076"/>
          <ac:spMkLst>
            <pc:docMk/>
            <pc:sldMk cId="0" sldId="279"/>
            <ac:spMk id="9" creationId="{8FA91EDD-4C77-8D8D-FEC9-BAE9CD828979}"/>
          </ac:spMkLst>
        </pc:spChg>
        <pc:spChg chg="add mod">
          <ac:chgData name="Lê Hoài Thương" userId="06b4d2da-ae8c-4915-9fc2-9829c4e878ee" providerId="ADAL" clId="{137C98BD-3D66-407A-BAE3-C48480896871}" dt="2023-05-25T10:37:20.518" v="1592" actId="1076"/>
          <ac:spMkLst>
            <pc:docMk/>
            <pc:sldMk cId="0" sldId="279"/>
            <ac:spMk id="10" creationId="{E6ABEFD7-B3A3-C640-B32B-CA53E8B820CE}"/>
          </ac:spMkLst>
        </pc:spChg>
        <pc:spChg chg="add mod">
          <ac:chgData name="Lê Hoài Thương" userId="06b4d2da-ae8c-4915-9fc2-9829c4e878ee" providerId="ADAL" clId="{137C98BD-3D66-407A-BAE3-C48480896871}" dt="2023-05-25T10:37:02.934" v="1584" actId="2711"/>
          <ac:spMkLst>
            <pc:docMk/>
            <pc:sldMk cId="0" sldId="279"/>
            <ac:spMk id="11" creationId="{C262A867-2B27-33BE-94D8-BEFB8E81F43B}"/>
          </ac:spMkLst>
        </pc:spChg>
        <pc:spChg chg="mod">
          <ac:chgData name="Lê Hoài Thương" userId="06b4d2da-ae8c-4915-9fc2-9829c4e878ee" providerId="ADAL" clId="{137C98BD-3D66-407A-BAE3-C48480896871}" dt="2023-05-25T10:31:01.288" v="1493" actId="404"/>
          <ac:spMkLst>
            <pc:docMk/>
            <pc:sldMk cId="0" sldId="279"/>
            <ac:spMk id="343" creationId="{00000000-0000-0000-0000-000000000000}"/>
          </ac:spMkLst>
        </pc:spChg>
        <pc:spChg chg="mod">
          <ac:chgData name="Lê Hoài Thương" userId="06b4d2da-ae8c-4915-9fc2-9829c4e878ee" providerId="ADAL" clId="{137C98BD-3D66-407A-BAE3-C48480896871}" dt="2023-05-25T10:30:42.524" v="1489" actId="404"/>
          <ac:spMkLst>
            <pc:docMk/>
            <pc:sldMk cId="0" sldId="279"/>
            <ac:spMk id="344" creationId="{00000000-0000-0000-0000-000000000000}"/>
          </ac:spMkLst>
        </pc:spChg>
        <pc:picChg chg="add mod">
          <ac:chgData name="Lê Hoài Thương" userId="06b4d2da-ae8c-4915-9fc2-9829c4e878ee" providerId="ADAL" clId="{137C98BD-3D66-407A-BAE3-C48480896871}" dt="2023-05-25T10:35:30.440" v="1522" actId="1076"/>
          <ac:picMkLst>
            <pc:docMk/>
            <pc:sldMk cId="0" sldId="279"/>
            <ac:picMk id="3" creationId="{A207D68B-1A7B-EDF3-8870-3D908F40E60C}"/>
          </ac:picMkLst>
        </pc:picChg>
        <pc:picChg chg="add mod">
          <ac:chgData name="Lê Hoài Thương" userId="06b4d2da-ae8c-4915-9fc2-9829c4e878ee" providerId="ADAL" clId="{137C98BD-3D66-407A-BAE3-C48480896871}" dt="2023-05-25T10:35:33.925" v="1524" actId="1076"/>
          <ac:picMkLst>
            <pc:docMk/>
            <pc:sldMk cId="0" sldId="279"/>
            <ac:picMk id="5" creationId="{18CD4497-733D-44F0-B3A4-1CF734C99587}"/>
          </ac:picMkLst>
        </pc:picChg>
        <pc:cxnChg chg="add del">
          <ac:chgData name="Lê Hoài Thương" userId="06b4d2da-ae8c-4915-9fc2-9829c4e878ee" providerId="ADAL" clId="{137C98BD-3D66-407A-BAE3-C48480896871}" dt="2023-05-25T10:33:50.432" v="1503" actId="478"/>
          <ac:cxnSpMkLst>
            <pc:docMk/>
            <pc:sldMk cId="0" sldId="279"/>
            <ac:cxnSpMk id="7" creationId="{D0A1221B-A7A7-F315-2492-C0640C052EA1}"/>
          </ac:cxnSpMkLst>
        </pc:cxnChg>
      </pc:sldChg>
      <pc:sldChg chg="addSp delSp modSp mod">
        <pc:chgData name="Lê Hoài Thương" userId="06b4d2da-ae8c-4915-9fc2-9829c4e878ee" providerId="ADAL" clId="{137C98BD-3D66-407A-BAE3-C48480896871}" dt="2023-05-29T12:52:51.799" v="3849" actId="21"/>
        <pc:sldMkLst>
          <pc:docMk/>
          <pc:sldMk cId="0" sldId="289"/>
        </pc:sldMkLst>
        <pc:picChg chg="add del mod">
          <ac:chgData name="Lê Hoài Thương" userId="06b4d2da-ae8c-4915-9fc2-9829c4e878ee" providerId="ADAL" clId="{137C98BD-3D66-407A-BAE3-C48480896871}" dt="2023-05-29T12:52:30.235" v="3847" actId="478"/>
          <ac:picMkLst>
            <pc:docMk/>
            <pc:sldMk cId="0" sldId="289"/>
            <ac:picMk id="3" creationId="{49915DDB-66DF-C2B6-3C61-DC0BCD36B528}"/>
          </ac:picMkLst>
        </pc:picChg>
        <pc:picChg chg="add del mod">
          <ac:chgData name="Lê Hoài Thương" userId="06b4d2da-ae8c-4915-9fc2-9829c4e878ee" providerId="ADAL" clId="{137C98BD-3D66-407A-BAE3-C48480896871}" dt="2023-05-29T12:52:30.235" v="3847" actId="478"/>
          <ac:picMkLst>
            <pc:docMk/>
            <pc:sldMk cId="0" sldId="289"/>
            <ac:picMk id="5" creationId="{37B96BAC-8882-DABE-E0E2-6AE4C5FD683B}"/>
          </ac:picMkLst>
        </pc:picChg>
        <pc:picChg chg="add del mod">
          <ac:chgData name="Lê Hoài Thương" userId="06b4d2da-ae8c-4915-9fc2-9829c4e878ee" providerId="ADAL" clId="{137C98BD-3D66-407A-BAE3-C48480896871}" dt="2023-05-29T12:52:30.235" v="3847" actId="478"/>
          <ac:picMkLst>
            <pc:docMk/>
            <pc:sldMk cId="0" sldId="289"/>
            <ac:picMk id="7" creationId="{B1CC8000-F407-5707-296A-9811BD9C7D11}"/>
          </ac:picMkLst>
        </pc:picChg>
        <pc:picChg chg="add del mod">
          <ac:chgData name="Lê Hoài Thương" userId="06b4d2da-ae8c-4915-9fc2-9829c4e878ee" providerId="ADAL" clId="{137C98BD-3D66-407A-BAE3-C48480896871}" dt="2023-05-29T12:52:51.799" v="3849" actId="21"/>
          <ac:picMkLst>
            <pc:docMk/>
            <pc:sldMk cId="0" sldId="289"/>
            <ac:picMk id="9" creationId="{63FDA3CE-2D4E-D947-2674-3F616FBA9D0D}"/>
          </ac:picMkLst>
        </pc:picChg>
      </pc:sldChg>
      <pc:sldChg chg="modSp add mod ord">
        <pc:chgData name="Lê Hoài Thương" userId="06b4d2da-ae8c-4915-9fc2-9829c4e878ee" providerId="ADAL" clId="{137C98BD-3D66-407A-BAE3-C48480896871}" dt="2023-05-25T09:23:19.579" v="996" actId="207"/>
        <pc:sldMkLst>
          <pc:docMk/>
          <pc:sldMk cId="1398605256" sldId="295"/>
        </pc:sldMkLst>
        <pc:spChg chg="mod">
          <ac:chgData name="Lê Hoài Thương" userId="06b4d2da-ae8c-4915-9fc2-9829c4e878ee" providerId="ADAL" clId="{137C98BD-3D66-407A-BAE3-C48480896871}" dt="2023-05-25T09:23:19.579" v="996" actId="207"/>
          <ac:spMkLst>
            <pc:docMk/>
            <pc:sldMk cId="1398605256" sldId="295"/>
            <ac:spMk id="117" creationId="{00000000-0000-0000-0000-000000000000}"/>
          </ac:spMkLst>
        </pc:spChg>
      </pc:sldChg>
      <pc:sldChg chg="addSp delSp modSp add mod ord">
        <pc:chgData name="Lê Hoài Thương" userId="06b4d2da-ae8c-4915-9fc2-9829c4e878ee" providerId="ADAL" clId="{137C98BD-3D66-407A-BAE3-C48480896871}" dt="2023-05-29T13:03:45.933" v="3913" actId="478"/>
        <pc:sldMkLst>
          <pc:docMk/>
          <pc:sldMk cId="3479803847" sldId="296"/>
        </pc:sldMkLst>
        <pc:spChg chg="add del mod">
          <ac:chgData name="Lê Hoài Thương" userId="06b4d2da-ae8c-4915-9fc2-9829c4e878ee" providerId="ADAL" clId="{137C98BD-3D66-407A-BAE3-C48480896871}" dt="2023-05-29T13:03:45.933" v="3913" actId="478"/>
          <ac:spMkLst>
            <pc:docMk/>
            <pc:sldMk cId="3479803847" sldId="296"/>
            <ac:spMk id="3" creationId="{F03174A1-F89D-94C3-17F8-29382C93F8C2}"/>
          </ac:spMkLst>
        </pc:spChg>
        <pc:spChg chg="mod">
          <ac:chgData name="Lê Hoài Thương" userId="06b4d2da-ae8c-4915-9fc2-9829c4e878ee" providerId="ADAL" clId="{137C98BD-3D66-407A-BAE3-C48480896871}" dt="2023-05-25T09:27:09.987" v="1143" actId="20577"/>
          <ac:spMkLst>
            <pc:docMk/>
            <pc:sldMk cId="3479803847" sldId="296"/>
            <ac:spMk id="94" creationId="{00000000-0000-0000-0000-000000000000}"/>
          </ac:spMkLst>
        </pc:spChg>
        <pc:spChg chg="del">
          <ac:chgData name="Lê Hoài Thương" userId="06b4d2da-ae8c-4915-9fc2-9829c4e878ee" providerId="ADAL" clId="{137C98BD-3D66-407A-BAE3-C48480896871}" dt="2023-05-29T13:03:43.050" v="3912" actId="478"/>
          <ac:spMkLst>
            <pc:docMk/>
            <pc:sldMk cId="3479803847" sldId="296"/>
            <ac:spMk id="95" creationId="{00000000-0000-0000-0000-000000000000}"/>
          </ac:spMkLst>
        </pc:spChg>
        <pc:spChg chg="mod">
          <ac:chgData name="Lê Hoài Thương" userId="06b4d2da-ae8c-4915-9fc2-9829c4e878ee" providerId="ADAL" clId="{137C98BD-3D66-407A-BAE3-C48480896871}" dt="2023-05-25T09:27:13.850" v="1145" actId="20577"/>
          <ac:spMkLst>
            <pc:docMk/>
            <pc:sldMk cId="3479803847" sldId="296"/>
            <ac:spMk id="96" creationId="{00000000-0000-0000-0000-000000000000}"/>
          </ac:spMkLst>
        </pc:spChg>
      </pc:sldChg>
      <pc:sldChg chg="addSp delSp modSp add mod ord">
        <pc:chgData name="Lê Hoài Thương" userId="06b4d2da-ae8c-4915-9fc2-9829c4e878ee" providerId="ADAL" clId="{137C98BD-3D66-407A-BAE3-C48480896871}" dt="2023-05-29T13:20:37.459" v="3915" actId="478"/>
        <pc:sldMkLst>
          <pc:docMk/>
          <pc:sldMk cId="1009105960" sldId="297"/>
        </pc:sldMkLst>
        <pc:spChg chg="add del mod">
          <ac:chgData name="Lê Hoài Thương" userId="06b4d2da-ae8c-4915-9fc2-9829c4e878ee" providerId="ADAL" clId="{137C98BD-3D66-407A-BAE3-C48480896871}" dt="2023-05-29T13:20:37.459" v="3915" actId="478"/>
          <ac:spMkLst>
            <pc:docMk/>
            <pc:sldMk cId="1009105960" sldId="297"/>
            <ac:spMk id="3" creationId="{43309F8C-9978-E3AD-9989-005FC03F0EFA}"/>
          </ac:spMkLst>
        </pc:spChg>
        <pc:spChg chg="mod">
          <ac:chgData name="Lê Hoài Thương" userId="06b4d2da-ae8c-4915-9fc2-9829c4e878ee" providerId="ADAL" clId="{137C98BD-3D66-407A-BAE3-C48480896871}" dt="2023-05-25T09:53:08.043" v="1174" actId="20577"/>
          <ac:spMkLst>
            <pc:docMk/>
            <pc:sldMk cId="1009105960" sldId="297"/>
            <ac:spMk id="94" creationId="{00000000-0000-0000-0000-000000000000}"/>
          </ac:spMkLst>
        </pc:spChg>
        <pc:spChg chg="del">
          <ac:chgData name="Lê Hoài Thương" userId="06b4d2da-ae8c-4915-9fc2-9829c4e878ee" providerId="ADAL" clId="{137C98BD-3D66-407A-BAE3-C48480896871}" dt="2023-05-29T13:20:33.889" v="3914" actId="478"/>
          <ac:spMkLst>
            <pc:docMk/>
            <pc:sldMk cId="1009105960" sldId="297"/>
            <ac:spMk id="95" creationId="{00000000-0000-0000-0000-000000000000}"/>
          </ac:spMkLst>
        </pc:spChg>
        <pc:spChg chg="mod">
          <ac:chgData name="Lê Hoài Thương" userId="06b4d2da-ae8c-4915-9fc2-9829c4e878ee" providerId="ADAL" clId="{137C98BD-3D66-407A-BAE3-C48480896871}" dt="2023-05-25T09:53:13.093" v="1176" actId="20577"/>
          <ac:spMkLst>
            <pc:docMk/>
            <pc:sldMk cId="1009105960" sldId="297"/>
            <ac:spMk id="96" creationId="{00000000-0000-0000-0000-000000000000}"/>
          </ac:spMkLst>
        </pc:spChg>
      </pc:sldChg>
      <pc:sldChg chg="add ord">
        <pc:chgData name="Lê Hoài Thương" userId="06b4d2da-ae8c-4915-9fc2-9829c4e878ee" providerId="ADAL" clId="{137C98BD-3D66-407A-BAE3-C48480896871}" dt="2023-05-25T10:39:37.450" v="1678"/>
        <pc:sldMkLst>
          <pc:docMk/>
          <pc:sldMk cId="485391114" sldId="298"/>
        </pc:sldMkLst>
      </pc:sldChg>
      <pc:sldChg chg="add del">
        <pc:chgData name="Lê Hoài Thương" userId="06b4d2da-ae8c-4915-9fc2-9829c4e878ee" providerId="ADAL" clId="{137C98BD-3D66-407A-BAE3-C48480896871}" dt="2023-05-25T10:24:51.923" v="1178" actId="47"/>
        <pc:sldMkLst>
          <pc:docMk/>
          <pc:sldMk cId="718543638" sldId="298"/>
        </pc:sldMkLst>
      </pc:sldChg>
      <pc:sldChg chg="delSp modSp add del mod ord">
        <pc:chgData name="Lê Hoài Thương" userId="06b4d2da-ae8c-4915-9fc2-9829c4e878ee" providerId="ADAL" clId="{137C98BD-3D66-407A-BAE3-C48480896871}" dt="2023-05-25T10:39:29.223" v="1675" actId="47"/>
        <pc:sldMkLst>
          <pc:docMk/>
          <pc:sldMk cId="4088605685" sldId="298"/>
        </pc:sldMkLst>
        <pc:spChg chg="mod">
          <ac:chgData name="Lê Hoài Thương" userId="06b4d2da-ae8c-4915-9fc2-9829c4e878ee" providerId="ADAL" clId="{137C98BD-3D66-407A-BAE3-C48480896871}" dt="2023-05-25T10:39:12.364" v="1674" actId="1076"/>
          <ac:spMkLst>
            <pc:docMk/>
            <pc:sldMk cId="4088605685" sldId="298"/>
            <ac:spMk id="311" creationId="{00000000-0000-0000-0000-000000000000}"/>
          </ac:spMkLst>
        </pc:spChg>
        <pc:grpChg chg="del">
          <ac:chgData name="Lê Hoài Thương" userId="06b4d2da-ae8c-4915-9fc2-9829c4e878ee" providerId="ADAL" clId="{137C98BD-3D66-407A-BAE3-C48480896871}" dt="2023-05-25T10:39:02.831" v="1671" actId="478"/>
          <ac:grpSpMkLst>
            <pc:docMk/>
            <pc:sldMk cId="4088605685" sldId="298"/>
            <ac:grpSpMk id="313" creationId="{00000000-0000-0000-0000-000000000000}"/>
          </ac:grpSpMkLst>
        </pc:grpChg>
        <pc:picChg chg="del">
          <ac:chgData name="Lê Hoài Thương" userId="06b4d2da-ae8c-4915-9fc2-9829c4e878ee" providerId="ADAL" clId="{137C98BD-3D66-407A-BAE3-C48480896871}" dt="2023-05-25T10:39:04.451" v="1672" actId="478"/>
          <ac:picMkLst>
            <pc:docMk/>
            <pc:sldMk cId="4088605685" sldId="298"/>
            <ac:picMk id="318" creationId="{00000000-0000-0000-0000-000000000000}"/>
          </ac:picMkLst>
        </pc:picChg>
      </pc:sldChg>
      <pc:sldChg chg="addSp delSp modSp add mod ord">
        <pc:chgData name="Lê Hoài Thương" userId="06b4d2da-ae8c-4915-9fc2-9829c4e878ee" providerId="ADAL" clId="{137C98BD-3D66-407A-BAE3-C48480896871}" dt="2023-05-30T00:42:45.051" v="3964" actId="478"/>
        <pc:sldMkLst>
          <pc:docMk/>
          <pc:sldMk cId="3696798704" sldId="299"/>
        </pc:sldMkLst>
        <pc:spChg chg="add del mod">
          <ac:chgData name="Lê Hoài Thương" userId="06b4d2da-ae8c-4915-9fc2-9829c4e878ee" providerId="ADAL" clId="{137C98BD-3D66-407A-BAE3-C48480896871}" dt="2023-05-26T08:29:37.417" v="2436"/>
          <ac:spMkLst>
            <pc:docMk/>
            <pc:sldMk cId="3696798704" sldId="299"/>
            <ac:spMk id="2" creationId="{075393EA-EFC4-671F-A6ED-D974BB996552}"/>
          </ac:spMkLst>
        </pc:spChg>
        <pc:spChg chg="add del">
          <ac:chgData name="Lê Hoài Thương" userId="06b4d2da-ae8c-4915-9fc2-9829c4e878ee" providerId="ADAL" clId="{137C98BD-3D66-407A-BAE3-C48480896871}" dt="2023-05-30T00:42:45.051" v="3964" actId="478"/>
          <ac:spMkLst>
            <pc:docMk/>
            <pc:sldMk cId="3696798704" sldId="299"/>
            <ac:spMk id="2" creationId="{6BBE6CC4-062C-0457-DC5B-0D2C45400978}"/>
          </ac:spMkLst>
        </pc:spChg>
        <pc:spChg chg="add del mod">
          <ac:chgData name="Lê Hoài Thương" userId="06b4d2da-ae8c-4915-9fc2-9829c4e878ee" providerId="ADAL" clId="{137C98BD-3D66-407A-BAE3-C48480896871}" dt="2023-05-30T00:42:42.634" v="3963" actId="478"/>
          <ac:spMkLst>
            <pc:docMk/>
            <pc:sldMk cId="3696798704" sldId="299"/>
            <ac:spMk id="3" creationId="{B02ACDF9-19C4-3F7F-98C4-0A28554A296B}"/>
          </ac:spMkLst>
        </pc:spChg>
        <pc:spChg chg="add del mod">
          <ac:chgData name="Lê Hoài Thương" userId="06b4d2da-ae8c-4915-9fc2-9829c4e878ee" providerId="ADAL" clId="{137C98BD-3D66-407A-BAE3-C48480896871}" dt="2023-05-26T08:29:43.243" v="2442"/>
          <ac:spMkLst>
            <pc:docMk/>
            <pc:sldMk cId="3696798704" sldId="299"/>
            <ac:spMk id="3" creationId="{F0AE3EA4-2BEB-D04D-C503-8784563FD788}"/>
          </ac:spMkLst>
        </pc:spChg>
        <pc:spChg chg="add del">
          <ac:chgData name="Lê Hoài Thương" userId="06b4d2da-ae8c-4915-9fc2-9829c4e878ee" providerId="ADAL" clId="{137C98BD-3D66-407A-BAE3-C48480896871}" dt="2023-05-26T08:29:41.106" v="2439"/>
          <ac:spMkLst>
            <pc:docMk/>
            <pc:sldMk cId="3696798704" sldId="299"/>
            <ac:spMk id="4" creationId="{95809E59-5CD4-D439-80DE-C4BE761CB8D9}"/>
          </ac:spMkLst>
        </pc:spChg>
        <pc:spChg chg="add del mod">
          <ac:chgData name="Lê Hoài Thương" userId="06b4d2da-ae8c-4915-9fc2-9829c4e878ee" providerId="ADAL" clId="{137C98BD-3D66-407A-BAE3-C48480896871}" dt="2023-05-26T09:13:55.829" v="2979" actId="122"/>
          <ac:spMkLst>
            <pc:docMk/>
            <pc:sldMk cId="3696798704" sldId="299"/>
            <ac:spMk id="19" creationId="{91589427-4028-A896-3589-89629A73CCA3}"/>
          </ac:spMkLst>
        </pc:spChg>
        <pc:spChg chg="add del mod">
          <ac:chgData name="Lê Hoài Thương" userId="06b4d2da-ae8c-4915-9fc2-9829c4e878ee" providerId="ADAL" clId="{137C98BD-3D66-407A-BAE3-C48480896871}" dt="2023-05-26T09:13:47.305" v="2977" actId="478"/>
          <ac:spMkLst>
            <pc:docMk/>
            <pc:sldMk cId="3696798704" sldId="299"/>
            <ac:spMk id="21" creationId="{7F99552F-66BD-F583-C88A-9A3E9652765F}"/>
          </ac:spMkLst>
        </pc:spChg>
        <pc:spChg chg="add del mod">
          <ac:chgData name="Lê Hoài Thương" userId="06b4d2da-ae8c-4915-9fc2-9829c4e878ee" providerId="ADAL" clId="{137C98BD-3D66-407A-BAE3-C48480896871}" dt="2023-05-26T09:13:29.794" v="2972" actId="478"/>
          <ac:spMkLst>
            <pc:docMk/>
            <pc:sldMk cId="3696798704" sldId="299"/>
            <ac:spMk id="22" creationId="{72071E4C-3BE6-272D-E091-58E78A2ACE0D}"/>
          </ac:spMkLst>
        </pc:spChg>
        <pc:spChg chg="add del mod">
          <ac:chgData name="Lê Hoài Thương" userId="06b4d2da-ae8c-4915-9fc2-9829c4e878ee" providerId="ADAL" clId="{137C98BD-3D66-407A-BAE3-C48480896871}" dt="2023-05-26T09:13:35.085" v="2973" actId="478"/>
          <ac:spMkLst>
            <pc:docMk/>
            <pc:sldMk cId="3696798704" sldId="299"/>
            <ac:spMk id="23" creationId="{3A123EC3-62BE-5A16-939C-A90588238758}"/>
          </ac:spMkLst>
        </pc:spChg>
        <pc:spChg chg="add mod">
          <ac:chgData name="Lê Hoài Thương" userId="06b4d2da-ae8c-4915-9fc2-9829c4e878ee" providerId="ADAL" clId="{137C98BD-3D66-407A-BAE3-C48480896871}" dt="2023-05-26T09:14:06.255" v="2980" actId="571"/>
          <ac:spMkLst>
            <pc:docMk/>
            <pc:sldMk cId="3696798704" sldId="299"/>
            <ac:spMk id="25" creationId="{F7916C65-29E3-AC92-AEA4-C8F2D6AD2924}"/>
          </ac:spMkLst>
        </pc:spChg>
        <pc:spChg chg="add mod">
          <ac:chgData name="Lê Hoài Thương" userId="06b4d2da-ae8c-4915-9fc2-9829c4e878ee" providerId="ADAL" clId="{137C98BD-3D66-407A-BAE3-C48480896871}" dt="2023-05-26T09:14:39.278" v="2988" actId="20577"/>
          <ac:spMkLst>
            <pc:docMk/>
            <pc:sldMk cId="3696798704" sldId="299"/>
            <ac:spMk id="26" creationId="{7DB55840-366C-1262-765F-0DC1FA372472}"/>
          </ac:spMkLst>
        </pc:spChg>
        <pc:spChg chg="add mod">
          <ac:chgData name="Lê Hoài Thương" userId="06b4d2da-ae8c-4915-9fc2-9829c4e878ee" providerId="ADAL" clId="{137C98BD-3D66-407A-BAE3-C48480896871}" dt="2023-05-26T09:14:42.498" v="2990" actId="20577"/>
          <ac:spMkLst>
            <pc:docMk/>
            <pc:sldMk cId="3696798704" sldId="299"/>
            <ac:spMk id="27" creationId="{02864C2A-0B7B-58A0-2C3D-2CC8647C33BD}"/>
          </ac:spMkLst>
        </pc:spChg>
        <pc:spChg chg="add mod">
          <ac:chgData name="Lê Hoài Thương" userId="06b4d2da-ae8c-4915-9fc2-9829c4e878ee" providerId="ADAL" clId="{137C98BD-3D66-407A-BAE3-C48480896871}" dt="2023-05-26T09:14:45.512" v="2992" actId="20577"/>
          <ac:spMkLst>
            <pc:docMk/>
            <pc:sldMk cId="3696798704" sldId="299"/>
            <ac:spMk id="28" creationId="{AE47BD14-1321-AB4A-1AB6-278E8B946A5E}"/>
          </ac:spMkLst>
        </pc:spChg>
        <pc:spChg chg="mod">
          <ac:chgData name="Lê Hoài Thương" userId="06b4d2da-ae8c-4915-9fc2-9829c4e878ee" providerId="ADAL" clId="{137C98BD-3D66-407A-BAE3-C48480896871}" dt="2023-05-26T08:29:11.163" v="2433" actId="20577"/>
          <ac:spMkLst>
            <pc:docMk/>
            <pc:sldMk cId="3696798704" sldId="299"/>
            <ac:spMk id="108" creationId="{00000000-0000-0000-0000-000000000000}"/>
          </ac:spMkLst>
        </pc:spChg>
        <pc:spChg chg="add del mod">
          <ac:chgData name="Lê Hoài Thương" userId="06b4d2da-ae8c-4915-9fc2-9829c4e878ee" providerId="ADAL" clId="{137C98BD-3D66-407A-BAE3-C48480896871}" dt="2023-05-26T09:07:15.323" v="2848" actId="20577"/>
          <ac:spMkLst>
            <pc:docMk/>
            <pc:sldMk cId="3696798704" sldId="299"/>
            <ac:spMk id="109" creationId="{00000000-0000-0000-0000-000000000000}"/>
          </ac:spMkLst>
        </pc:spChg>
        <pc:picChg chg="add del mod">
          <ac:chgData name="Lê Hoài Thương" userId="06b4d2da-ae8c-4915-9fc2-9829c4e878ee" providerId="ADAL" clId="{137C98BD-3D66-407A-BAE3-C48480896871}" dt="2023-05-26T09:08:19.752" v="2863" actId="478"/>
          <ac:picMkLst>
            <pc:docMk/>
            <pc:sldMk cId="3696798704" sldId="299"/>
            <ac:picMk id="5" creationId="{CC830C30-AA07-F5D7-DE7E-B9EAE27ABB9E}"/>
          </ac:picMkLst>
        </pc:picChg>
        <pc:picChg chg="add del">
          <ac:chgData name="Lê Hoài Thương" userId="06b4d2da-ae8c-4915-9fc2-9829c4e878ee" providerId="ADAL" clId="{137C98BD-3D66-407A-BAE3-C48480896871}" dt="2023-05-26T09:07:58.426" v="2856" actId="22"/>
          <ac:picMkLst>
            <pc:docMk/>
            <pc:sldMk cId="3696798704" sldId="299"/>
            <ac:picMk id="7" creationId="{56851F02-0252-A6C7-29C6-1FA834FEBDE9}"/>
          </ac:picMkLst>
        </pc:picChg>
        <pc:picChg chg="add del mod">
          <ac:chgData name="Lê Hoài Thương" userId="06b4d2da-ae8c-4915-9fc2-9829c4e878ee" providerId="ADAL" clId="{137C98BD-3D66-407A-BAE3-C48480896871}" dt="2023-05-26T09:08:21.156" v="2864" actId="478"/>
          <ac:picMkLst>
            <pc:docMk/>
            <pc:sldMk cId="3696798704" sldId="299"/>
            <ac:picMk id="8" creationId="{FA86C045-1944-F8A7-858A-CA03E31F1F2C}"/>
          </ac:picMkLst>
        </pc:picChg>
        <pc:picChg chg="add del mod">
          <ac:chgData name="Lê Hoài Thương" userId="06b4d2da-ae8c-4915-9fc2-9829c4e878ee" providerId="ADAL" clId="{137C98BD-3D66-407A-BAE3-C48480896871}" dt="2023-05-26T09:09:20.018" v="2881" actId="478"/>
          <ac:picMkLst>
            <pc:docMk/>
            <pc:sldMk cId="3696798704" sldId="299"/>
            <ac:picMk id="9" creationId="{72E4B5E8-7BF4-085B-9709-D9FD67B078A7}"/>
          </ac:picMkLst>
        </pc:picChg>
        <pc:picChg chg="add del mod">
          <ac:chgData name="Lê Hoài Thương" userId="06b4d2da-ae8c-4915-9fc2-9829c4e878ee" providerId="ADAL" clId="{137C98BD-3D66-407A-BAE3-C48480896871}" dt="2023-05-26T09:09:17.504" v="2880" actId="478"/>
          <ac:picMkLst>
            <pc:docMk/>
            <pc:sldMk cId="3696798704" sldId="299"/>
            <ac:picMk id="10" creationId="{D9E292DE-366C-B5F0-1B58-10679B9D049B}"/>
          </ac:picMkLst>
        </pc:picChg>
        <pc:picChg chg="add del mod">
          <ac:chgData name="Lê Hoài Thương" userId="06b4d2da-ae8c-4915-9fc2-9829c4e878ee" providerId="ADAL" clId="{137C98BD-3D66-407A-BAE3-C48480896871}" dt="2023-05-26T09:09:29.624" v="2885" actId="478"/>
          <ac:picMkLst>
            <pc:docMk/>
            <pc:sldMk cId="3696798704" sldId="299"/>
            <ac:picMk id="11" creationId="{0DE2B4D7-4199-FFA8-C1F3-D52F8ECFBF81}"/>
          </ac:picMkLst>
        </pc:picChg>
        <pc:picChg chg="add del mod">
          <ac:chgData name="Lê Hoài Thương" userId="06b4d2da-ae8c-4915-9fc2-9829c4e878ee" providerId="ADAL" clId="{137C98BD-3D66-407A-BAE3-C48480896871}" dt="2023-05-26T09:09:31.164" v="2886" actId="478"/>
          <ac:picMkLst>
            <pc:docMk/>
            <pc:sldMk cId="3696798704" sldId="299"/>
            <ac:picMk id="12" creationId="{5906F8EC-632A-FED0-54DC-E98CDFFBF636}"/>
          </ac:picMkLst>
        </pc:picChg>
        <pc:picChg chg="add mod">
          <ac:chgData name="Lê Hoài Thương" userId="06b4d2da-ae8c-4915-9fc2-9829c4e878ee" providerId="ADAL" clId="{137C98BD-3D66-407A-BAE3-C48480896871}" dt="2023-05-26T09:14:30.548" v="2986" actId="1076"/>
          <ac:picMkLst>
            <pc:docMk/>
            <pc:sldMk cId="3696798704" sldId="299"/>
            <ac:picMk id="13" creationId="{F5D4C711-32A9-AEF9-11D2-4E14CC05AC88}"/>
          </ac:picMkLst>
        </pc:picChg>
        <pc:picChg chg="add del mod">
          <ac:chgData name="Lê Hoài Thương" userId="06b4d2da-ae8c-4915-9fc2-9829c4e878ee" providerId="ADAL" clId="{137C98BD-3D66-407A-BAE3-C48480896871}" dt="2023-05-26T09:09:27.854" v="2884" actId="478"/>
          <ac:picMkLst>
            <pc:docMk/>
            <pc:sldMk cId="3696798704" sldId="299"/>
            <ac:picMk id="14" creationId="{113E1F09-3B38-57B2-688F-6A3171B23AF9}"/>
          </ac:picMkLst>
        </pc:picChg>
        <pc:picChg chg="add del mod">
          <ac:chgData name="Lê Hoài Thương" userId="06b4d2da-ae8c-4915-9fc2-9829c4e878ee" providerId="ADAL" clId="{137C98BD-3D66-407A-BAE3-C48480896871}" dt="2023-05-26T09:09:21.604" v="2882" actId="478"/>
          <ac:picMkLst>
            <pc:docMk/>
            <pc:sldMk cId="3696798704" sldId="299"/>
            <ac:picMk id="15" creationId="{E7B0B672-8A0F-671E-4817-1D92358D6447}"/>
          </ac:picMkLst>
        </pc:picChg>
        <pc:picChg chg="add mod">
          <ac:chgData name="Lê Hoài Thương" userId="06b4d2da-ae8c-4915-9fc2-9829c4e878ee" providerId="ADAL" clId="{137C98BD-3D66-407A-BAE3-C48480896871}" dt="2023-05-26T09:14:25.866" v="2984" actId="1076"/>
          <ac:picMkLst>
            <pc:docMk/>
            <pc:sldMk cId="3696798704" sldId="299"/>
            <ac:picMk id="16" creationId="{74631D21-8376-2CC9-0ED8-2825FE615BED}"/>
          </ac:picMkLst>
        </pc:picChg>
        <pc:picChg chg="add mod">
          <ac:chgData name="Lê Hoài Thương" userId="06b4d2da-ae8c-4915-9fc2-9829c4e878ee" providerId="ADAL" clId="{137C98BD-3D66-407A-BAE3-C48480896871}" dt="2023-05-26T09:12:46.545" v="2944" actId="1037"/>
          <ac:picMkLst>
            <pc:docMk/>
            <pc:sldMk cId="3696798704" sldId="299"/>
            <ac:picMk id="17" creationId="{93344C83-BDF0-E45C-4B68-52C542B9248B}"/>
          </ac:picMkLst>
        </pc:picChg>
        <pc:picChg chg="add mod">
          <ac:chgData name="Lê Hoài Thương" userId="06b4d2da-ae8c-4915-9fc2-9829c4e878ee" providerId="ADAL" clId="{137C98BD-3D66-407A-BAE3-C48480896871}" dt="2023-05-26T09:12:46.545" v="2944" actId="1037"/>
          <ac:picMkLst>
            <pc:docMk/>
            <pc:sldMk cId="3696798704" sldId="299"/>
            <ac:picMk id="18" creationId="{D4D98CF5-CDAD-B7AD-9759-A49CCE7C7223}"/>
          </ac:picMkLst>
        </pc:picChg>
        <pc:picChg chg="add del mod">
          <ac:chgData name="Lê Hoài Thương" userId="06b4d2da-ae8c-4915-9fc2-9829c4e878ee" providerId="ADAL" clId="{137C98BD-3D66-407A-BAE3-C48480896871}" dt="2023-05-26T09:12:00.574" v="2906" actId="478"/>
          <ac:picMkLst>
            <pc:docMk/>
            <pc:sldMk cId="3696798704" sldId="299"/>
            <ac:picMk id="20" creationId="{9D9E242E-DE1D-636A-5654-F3C49EAFA2F6}"/>
          </ac:picMkLst>
        </pc:picChg>
        <pc:picChg chg="add mod">
          <ac:chgData name="Lê Hoài Thương" userId="06b4d2da-ae8c-4915-9fc2-9829c4e878ee" providerId="ADAL" clId="{137C98BD-3D66-407A-BAE3-C48480896871}" dt="2023-05-26T09:12:46.545" v="2944" actId="1037"/>
          <ac:picMkLst>
            <pc:docMk/>
            <pc:sldMk cId="3696798704" sldId="299"/>
            <ac:picMk id="24" creationId="{C7488855-1AD0-1C6F-73E4-4CC337CAD45C}"/>
          </ac:picMkLst>
        </pc:picChg>
      </pc:sldChg>
      <pc:sldChg chg="add">
        <pc:chgData name="Lê Hoài Thương" userId="06b4d2da-ae8c-4915-9fc2-9829c4e878ee" providerId="ADAL" clId="{137C98BD-3D66-407A-BAE3-C48480896871}" dt="2023-05-26T09:01:11.819" v="2459" actId="2890"/>
        <pc:sldMkLst>
          <pc:docMk/>
          <pc:sldMk cId="2153499696" sldId="300"/>
        </pc:sldMkLst>
      </pc:sldChg>
      <pc:sldChg chg="modSp mod">
        <pc:chgData name="Lê Hoài Thương" userId="06b4d2da-ae8c-4915-9fc2-9829c4e878ee" providerId="ADAL" clId="{137C98BD-3D66-407A-BAE3-C48480896871}" dt="2023-05-30T00:41:40.085" v="3962" actId="1076"/>
        <pc:sldMkLst>
          <pc:docMk/>
          <pc:sldMk cId="4146574925" sldId="301"/>
        </pc:sldMkLst>
        <pc:picChg chg="mod">
          <ac:chgData name="Lê Hoài Thương" userId="06b4d2da-ae8c-4915-9fc2-9829c4e878ee" providerId="ADAL" clId="{137C98BD-3D66-407A-BAE3-C48480896871}" dt="2023-05-30T00:41:40.085" v="3962" actId="1076"/>
          <ac:picMkLst>
            <pc:docMk/>
            <pc:sldMk cId="4146574925" sldId="301"/>
            <ac:picMk id="4" creationId="{03E5F159-AA75-1C97-3800-CA6C8472EA35}"/>
          </ac:picMkLst>
        </pc:picChg>
      </pc:sldChg>
      <pc:sldChg chg="modSp add mod ord">
        <pc:chgData name="Lê Hoài Thương" userId="06b4d2da-ae8c-4915-9fc2-9829c4e878ee" providerId="ADAL" clId="{137C98BD-3D66-407A-BAE3-C48480896871}" dt="2023-05-27T06:30:02.106" v="3112" actId="20577"/>
        <pc:sldMkLst>
          <pc:docMk/>
          <pc:sldMk cId="582192008" sldId="302"/>
        </pc:sldMkLst>
        <pc:spChg chg="mod">
          <ac:chgData name="Lê Hoài Thương" userId="06b4d2da-ae8c-4915-9fc2-9829c4e878ee" providerId="ADAL" clId="{137C98BD-3D66-407A-BAE3-C48480896871}" dt="2023-05-27T06:30:02.106" v="3112" actId="20577"/>
          <ac:spMkLst>
            <pc:docMk/>
            <pc:sldMk cId="582192008" sldId="302"/>
            <ac:spMk id="94" creationId="{00000000-0000-0000-0000-000000000000}"/>
          </ac:spMkLst>
        </pc:spChg>
      </pc:sldChg>
      <pc:sldChg chg="add del">
        <pc:chgData name="Lê Hoài Thương" userId="06b4d2da-ae8c-4915-9fc2-9829c4e878ee" providerId="ADAL" clId="{137C98BD-3D66-407A-BAE3-C48480896871}" dt="2023-05-27T06:30:12.757" v="3114" actId="47"/>
        <pc:sldMkLst>
          <pc:docMk/>
          <pc:sldMk cId="350689336" sldId="303"/>
        </pc:sldMkLst>
      </pc:sldChg>
      <pc:sldChg chg="modSp add mod ord">
        <pc:chgData name="Lê Hoài Thương" userId="06b4d2da-ae8c-4915-9fc2-9829c4e878ee" providerId="ADAL" clId="{137C98BD-3D66-407A-BAE3-C48480896871}" dt="2023-05-29T11:50:10.510" v="3771" actId="20577"/>
        <pc:sldMkLst>
          <pc:docMk/>
          <pc:sldMk cId="1488571864" sldId="303"/>
        </pc:sldMkLst>
        <pc:spChg chg="mod">
          <ac:chgData name="Lê Hoài Thương" userId="06b4d2da-ae8c-4915-9fc2-9829c4e878ee" providerId="ADAL" clId="{137C98BD-3D66-407A-BAE3-C48480896871}" dt="2023-05-29T11:50:10.510" v="3771" actId="20577"/>
          <ac:spMkLst>
            <pc:docMk/>
            <pc:sldMk cId="1488571864" sldId="303"/>
            <ac:spMk id="108" creationId="{00000000-0000-0000-0000-000000000000}"/>
          </ac:spMkLst>
        </pc:spChg>
        <pc:spChg chg="mod">
          <ac:chgData name="Lê Hoài Thương" userId="06b4d2da-ae8c-4915-9fc2-9829c4e878ee" providerId="ADAL" clId="{137C98BD-3D66-407A-BAE3-C48480896871}" dt="2023-05-27T06:33:55.451" v="3330" actId="20577"/>
          <ac:spMkLst>
            <pc:docMk/>
            <pc:sldMk cId="1488571864" sldId="303"/>
            <ac:spMk id="109" creationId="{00000000-0000-0000-0000-000000000000}"/>
          </ac:spMkLst>
        </pc:spChg>
      </pc:sldChg>
      <pc:sldChg chg="addSp delSp modSp add mod ord">
        <pc:chgData name="Lê Hoài Thương" userId="06b4d2da-ae8c-4915-9fc2-9829c4e878ee" providerId="ADAL" clId="{137C98BD-3D66-407A-BAE3-C48480896871}" dt="2023-05-29T12:35:21.688" v="3775" actId="20577"/>
        <pc:sldMkLst>
          <pc:docMk/>
          <pc:sldMk cId="522079434" sldId="304"/>
        </pc:sldMkLst>
        <pc:spChg chg="add del mod">
          <ac:chgData name="Lê Hoài Thương" userId="06b4d2da-ae8c-4915-9fc2-9829c4e878ee" providerId="ADAL" clId="{137C98BD-3D66-407A-BAE3-C48480896871}" dt="2023-05-29T12:35:17.139" v="3773" actId="478"/>
          <ac:spMkLst>
            <pc:docMk/>
            <pc:sldMk cId="522079434" sldId="304"/>
            <ac:spMk id="3" creationId="{42F2CC8D-D102-220F-35FB-5D8EF65C0437}"/>
          </ac:spMkLst>
        </pc:spChg>
        <pc:spChg chg="mod">
          <ac:chgData name="Lê Hoài Thương" userId="06b4d2da-ae8c-4915-9fc2-9829c4e878ee" providerId="ADAL" clId="{137C98BD-3D66-407A-BAE3-C48480896871}" dt="2023-05-27T06:35:11.899" v="3351" actId="20577"/>
          <ac:spMkLst>
            <pc:docMk/>
            <pc:sldMk cId="522079434" sldId="304"/>
            <ac:spMk id="94" creationId="{00000000-0000-0000-0000-000000000000}"/>
          </ac:spMkLst>
        </pc:spChg>
        <pc:spChg chg="del">
          <ac:chgData name="Lê Hoài Thương" userId="06b4d2da-ae8c-4915-9fc2-9829c4e878ee" providerId="ADAL" clId="{137C98BD-3D66-407A-BAE3-C48480896871}" dt="2023-05-29T12:35:13.822" v="3772" actId="478"/>
          <ac:spMkLst>
            <pc:docMk/>
            <pc:sldMk cId="522079434" sldId="304"/>
            <ac:spMk id="95" creationId="{00000000-0000-0000-0000-000000000000}"/>
          </ac:spMkLst>
        </pc:spChg>
        <pc:spChg chg="mod">
          <ac:chgData name="Lê Hoài Thương" userId="06b4d2da-ae8c-4915-9fc2-9829c4e878ee" providerId="ADAL" clId="{137C98BD-3D66-407A-BAE3-C48480896871}" dt="2023-05-29T12:35:21.688" v="3775" actId="20577"/>
          <ac:spMkLst>
            <pc:docMk/>
            <pc:sldMk cId="522079434" sldId="304"/>
            <ac:spMk id="96" creationId="{00000000-0000-0000-0000-000000000000}"/>
          </ac:spMkLst>
        </pc:spChg>
      </pc:sldChg>
      <pc:sldChg chg="new del">
        <pc:chgData name="Lê Hoài Thương" userId="06b4d2da-ae8c-4915-9fc2-9829c4e878ee" providerId="ADAL" clId="{137C98BD-3D66-407A-BAE3-C48480896871}" dt="2023-05-27T06:34:29.053" v="3332" actId="47"/>
        <pc:sldMkLst>
          <pc:docMk/>
          <pc:sldMk cId="3009728354" sldId="304"/>
        </pc:sldMkLst>
      </pc:sldChg>
      <pc:sldChg chg="modSp add mod ord">
        <pc:chgData name="Lê Hoài Thương" userId="06b4d2da-ae8c-4915-9fc2-9829c4e878ee" providerId="ADAL" clId="{137C98BD-3D66-407A-BAE3-C48480896871}" dt="2023-05-27T06:35:44.663" v="3404" actId="20577"/>
        <pc:sldMkLst>
          <pc:docMk/>
          <pc:sldMk cId="3880876009" sldId="305"/>
        </pc:sldMkLst>
        <pc:spChg chg="mod">
          <ac:chgData name="Lê Hoài Thương" userId="06b4d2da-ae8c-4915-9fc2-9829c4e878ee" providerId="ADAL" clId="{137C98BD-3D66-407A-BAE3-C48480896871}" dt="2023-05-27T06:35:44.663" v="3404" actId="20577"/>
          <ac:spMkLst>
            <pc:docMk/>
            <pc:sldMk cId="3880876009" sldId="305"/>
            <ac:spMk id="117" creationId="{00000000-0000-0000-0000-000000000000}"/>
          </ac:spMkLst>
        </pc:spChg>
      </pc:sldChg>
      <pc:sldChg chg="modSp add mod">
        <pc:chgData name="Lê Hoài Thương" userId="06b4d2da-ae8c-4915-9fc2-9829c4e878ee" providerId="ADAL" clId="{137C98BD-3D66-407A-BAE3-C48480896871}" dt="2023-05-29T13:22:19.169" v="3953" actId="20577"/>
        <pc:sldMkLst>
          <pc:docMk/>
          <pc:sldMk cId="1132742381" sldId="306"/>
        </pc:sldMkLst>
        <pc:spChg chg="mod">
          <ac:chgData name="Lê Hoài Thương" userId="06b4d2da-ae8c-4915-9fc2-9829c4e878ee" providerId="ADAL" clId="{137C98BD-3D66-407A-BAE3-C48480896871}" dt="2023-05-29T13:22:19.169" v="3953" actId="20577"/>
          <ac:spMkLst>
            <pc:docMk/>
            <pc:sldMk cId="1132742381" sldId="306"/>
            <ac:spMk id="117" creationId="{00000000-0000-0000-0000-000000000000}"/>
          </ac:spMkLst>
        </pc:spChg>
      </pc:sldChg>
      <pc:sldChg chg="modSp add del mod">
        <pc:chgData name="Lê Hoài Thương" userId="06b4d2da-ae8c-4915-9fc2-9829c4e878ee" providerId="ADAL" clId="{137C98BD-3D66-407A-BAE3-C48480896871}" dt="2023-05-29T13:21:01.971" v="3916" actId="47"/>
        <pc:sldMkLst>
          <pc:docMk/>
          <pc:sldMk cId="4103176718" sldId="306"/>
        </pc:sldMkLst>
        <pc:spChg chg="mod">
          <ac:chgData name="Lê Hoài Thương" userId="06b4d2da-ae8c-4915-9fc2-9829c4e878ee" providerId="ADAL" clId="{137C98BD-3D66-407A-BAE3-C48480896871}" dt="2023-05-27T06:37:54.527" v="3711" actId="20577"/>
          <ac:spMkLst>
            <pc:docMk/>
            <pc:sldMk cId="4103176718" sldId="306"/>
            <ac:spMk id="11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Answer: N! Hungarian algorithm . If student answer that </a:t>
            </a:r>
            <a:r>
              <a:rPr lang="en-US" err="1"/>
              <a:t>dp</a:t>
            </a:r>
            <a:r>
              <a:rPr lang="en-US"/>
              <a:t> can be used for this problem, ask them why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37881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Answer: N! Hungarian algorithm . If student answer that </a:t>
            </a:r>
            <a:r>
              <a:rPr lang="en-US" err="1"/>
              <a:t>dp</a:t>
            </a:r>
            <a:r>
              <a:rPr lang="en-US"/>
              <a:t> can be used for this problem, ask them why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774066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Answer: N! Hungarian algorithm . If student answer that </a:t>
            </a:r>
            <a:r>
              <a:rPr lang="en-US" err="1"/>
              <a:t>dp</a:t>
            </a:r>
            <a:r>
              <a:rPr lang="en-US"/>
              <a:t> can be used for this problem, ask them why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532178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31665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Answer: N! Hungarian algorithm . If student answer that </a:t>
            </a:r>
            <a:r>
              <a:rPr lang="en-US" err="1"/>
              <a:t>dp</a:t>
            </a:r>
            <a:r>
              <a:rPr lang="en-US"/>
              <a:t> can be used for this problem, ask them why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779795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52070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19551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513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69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8417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1855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39750" y="2832475"/>
            <a:ext cx="0" cy="23109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845250" y="2643475"/>
            <a:ext cx="189000" cy="189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" name="Google Shape;17;p3"/>
          <p:cNvCxnSpPr/>
          <p:nvPr/>
        </p:nvCxnSpPr>
        <p:spPr>
          <a:xfrm>
            <a:off x="939645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8;p3"/>
          <p:cNvSpPr/>
          <p:nvPr/>
        </p:nvSpPr>
        <p:spPr>
          <a:xfrm flipH="1">
            <a:off x="632556" y="2267403"/>
            <a:ext cx="614400" cy="6144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945630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21;p4"/>
          <p:cNvSpPr/>
          <p:nvPr/>
        </p:nvSpPr>
        <p:spPr>
          <a:xfrm>
            <a:off x="638325" y="2267417"/>
            <a:ext cx="614400" cy="614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1633225" y="2161800"/>
            <a:ext cx="67005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06400" rtl="0">
              <a:spcBef>
                <a:spcPts val="600"/>
              </a:spcBef>
              <a:spcAft>
                <a:spcPts val="0"/>
              </a:spcAft>
              <a:buSzPts val="2800"/>
              <a:buChar char="◦"/>
              <a:defRPr sz="2800" i="1">
                <a:solidFill>
                  <a:schemeClr val="accent1"/>
                </a:solidFill>
              </a:defRPr>
            </a:lvl1pPr>
            <a:lvl2pPr marL="914400" lvl="1" indent="-406400" rtl="0">
              <a:spcBef>
                <a:spcPts val="0"/>
              </a:spcBef>
              <a:spcAft>
                <a:spcPts val="0"/>
              </a:spcAft>
              <a:buSzPts val="2800"/>
              <a:buChar char="▫"/>
              <a:defRPr sz="2800" i="1">
                <a:solidFill>
                  <a:schemeClr val="accent1"/>
                </a:solidFill>
              </a:defRPr>
            </a:lvl2pPr>
            <a:lvl3pPr marL="1371600" lvl="2" indent="-406400" rtl="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 i="1">
                <a:solidFill>
                  <a:schemeClr val="accent1"/>
                </a:solidFill>
              </a:defRPr>
            </a:lvl3pPr>
            <a:lvl4pPr marL="1828800" lvl="3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sz="2800" i="1">
                <a:solidFill>
                  <a:schemeClr val="accent1"/>
                </a:solidFill>
              </a:defRPr>
            </a:lvl4pPr>
            <a:lvl5pPr marL="2286000" lvl="4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sz="2800" i="1">
                <a:solidFill>
                  <a:schemeClr val="accent1"/>
                </a:solidFill>
              </a:defRPr>
            </a:lvl5pPr>
            <a:lvl6pPr marL="2743200" lvl="5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sz="2800" i="1">
                <a:solidFill>
                  <a:schemeClr val="accent1"/>
                </a:solidFill>
              </a:defRPr>
            </a:lvl6pPr>
            <a:lvl7pPr marL="3200400" lvl="6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sz="2800" i="1">
                <a:solidFill>
                  <a:schemeClr val="accent1"/>
                </a:solidFill>
              </a:defRPr>
            </a:lvl7pPr>
            <a:lvl8pPr marL="3657600" lvl="7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sz="2800" i="1">
                <a:solidFill>
                  <a:schemeClr val="accent1"/>
                </a:solidFill>
              </a:defRPr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sz="2800" i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/>
          <p:nvPr/>
        </p:nvSpPr>
        <p:spPr>
          <a:xfrm>
            <a:off x="286541" y="2244031"/>
            <a:ext cx="1306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  <a:endParaRPr sz="4800" b="1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39C0BA"/>
                </a:solidFill>
              </a:defRPr>
            </a:lvl1pPr>
            <a:lvl2pPr lvl="1">
              <a:buNone/>
              <a:defRPr>
                <a:solidFill>
                  <a:srgbClr val="39C0BA"/>
                </a:solidFill>
              </a:defRPr>
            </a:lvl2pPr>
            <a:lvl3pPr lvl="2">
              <a:buNone/>
              <a:defRPr>
                <a:solidFill>
                  <a:srgbClr val="39C0BA"/>
                </a:solidFill>
              </a:defRPr>
            </a:lvl3pPr>
            <a:lvl4pPr lvl="3">
              <a:buNone/>
              <a:defRPr>
                <a:solidFill>
                  <a:srgbClr val="39C0BA"/>
                </a:solidFill>
              </a:defRPr>
            </a:lvl4pPr>
            <a:lvl5pPr lvl="4">
              <a:buNone/>
              <a:defRPr>
                <a:solidFill>
                  <a:srgbClr val="39C0BA"/>
                </a:solidFill>
              </a:defRPr>
            </a:lvl5pPr>
            <a:lvl6pPr lvl="5">
              <a:buNone/>
              <a:defRPr>
                <a:solidFill>
                  <a:srgbClr val="39C0BA"/>
                </a:solidFill>
              </a:defRPr>
            </a:lvl6pPr>
            <a:lvl7pPr lvl="6">
              <a:buNone/>
              <a:defRPr>
                <a:solidFill>
                  <a:srgbClr val="39C0BA"/>
                </a:solidFill>
              </a:defRPr>
            </a:lvl7pPr>
            <a:lvl8pPr lvl="7">
              <a:buNone/>
              <a:defRPr>
                <a:solidFill>
                  <a:srgbClr val="39C0BA"/>
                </a:solidFill>
              </a:defRPr>
            </a:lvl8pPr>
            <a:lvl9pPr lvl="8">
              <a:buNone/>
              <a:defRPr>
                <a:solidFill>
                  <a:srgbClr val="39C0BA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9" name="Google Shape;29;p5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30;p5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1" name="Google Shape;61;p10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Google Shape;62;p10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key color">
  <p:cSld name="BLANK_1">
    <p:bg>
      <p:bgPr>
        <a:solidFill>
          <a:schemeClr val="accen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5" name="Google Shape;65;p11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Google Shape;66;p11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6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4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Dynamic programing</a:t>
            </a:r>
            <a:br>
              <a:rPr lang="en-US"/>
            </a:br>
            <a:r>
              <a:rPr lang="en-US"/>
              <a:t>2</a:t>
            </a:r>
            <a:endParaRPr/>
          </a:p>
        </p:txBody>
      </p:sp>
      <p:sp>
        <p:nvSpPr>
          <p:cNvPr id="2" name="Google Shape;71;p12">
            <a:extLst>
              <a:ext uri="{FF2B5EF4-FFF2-40B4-BE49-F238E27FC236}">
                <a16:creationId xmlns:a16="http://schemas.microsoft.com/office/drawing/2014/main" id="{2B9CC910-AFF9-C08C-020A-85B6CF141124}"/>
              </a:ext>
            </a:extLst>
          </p:cNvPr>
          <p:cNvSpPr txBox="1">
            <a:spLocks/>
          </p:cNvSpPr>
          <p:nvPr/>
        </p:nvSpPr>
        <p:spPr>
          <a:xfrm>
            <a:off x="4659375" y="3678938"/>
            <a:ext cx="3748819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sz="2000" dirty="0"/>
              <a:t>Lê Hoài Thương - 21520474</a:t>
            </a:r>
          </a:p>
          <a:p>
            <a:r>
              <a:rPr lang="en-US" sz="2000" dirty="0" err="1"/>
              <a:t>Nguyễn</a:t>
            </a:r>
            <a:r>
              <a:rPr lang="en-US" sz="2000" dirty="0"/>
              <a:t> Hoàng </a:t>
            </a:r>
            <a:r>
              <a:rPr lang="en-US" sz="2000" dirty="0" err="1"/>
              <a:t>Hải</a:t>
            </a:r>
            <a:r>
              <a:rPr lang="en-US" sz="2000" dirty="0"/>
              <a:t> - 21522034</a:t>
            </a: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1BC59FC-89CF-B658-7A0D-53208AA95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 err="1"/>
              <a:t>Pseudo</a:t>
            </a:r>
            <a:r>
              <a:rPr lang="vi-VN" b="1" dirty="0"/>
              <a:t> </a:t>
            </a:r>
            <a:r>
              <a:rPr lang="vi-VN" b="1" dirty="0" err="1"/>
              <a:t>code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C180396A-DD51-80E8-9824-D7CED0130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5475" y="1174117"/>
            <a:ext cx="6856215" cy="3733219"/>
          </a:xfrm>
        </p:spPr>
        <p:txBody>
          <a:bodyPr/>
          <a:lstStyle/>
          <a:p>
            <a:pPr>
              <a:buNone/>
            </a:pPr>
            <a:r>
              <a:rPr lang="vi-VN" dirty="0" err="1"/>
              <a:t>Def</a:t>
            </a:r>
            <a:r>
              <a:rPr lang="vi-VN" dirty="0"/>
              <a:t> </a:t>
            </a:r>
            <a:r>
              <a:rPr lang="vi-VN" dirty="0" err="1"/>
              <a:t>dfs</a:t>
            </a:r>
            <a:r>
              <a:rPr lang="vi-VN" dirty="0"/>
              <a:t>(i):</a:t>
            </a:r>
          </a:p>
          <a:p>
            <a:pPr>
              <a:buNone/>
            </a:pPr>
            <a:r>
              <a:rPr lang="vi-VN" dirty="0"/>
              <a:t>   </a:t>
            </a:r>
            <a:r>
              <a:rPr lang="vi-VN" dirty="0" err="1"/>
              <a:t>For</a:t>
            </a:r>
            <a:r>
              <a:rPr lang="vi-VN" dirty="0"/>
              <a:t> j in </a:t>
            </a:r>
            <a:r>
              <a:rPr lang="vi-VN" dirty="0" err="1"/>
              <a:t>child_node_list</a:t>
            </a:r>
            <a:r>
              <a:rPr lang="vi-VN" dirty="0"/>
              <a:t>[i]:</a:t>
            </a:r>
          </a:p>
          <a:p>
            <a:pPr marL="101600" indent="0">
              <a:buNone/>
            </a:pPr>
            <a:r>
              <a:rPr lang="vi-VN" dirty="0"/>
              <a:t>       </a:t>
            </a:r>
            <a:r>
              <a:rPr lang="vi-VN" dirty="0" err="1"/>
              <a:t>Dfs</a:t>
            </a:r>
            <a:r>
              <a:rPr lang="vi-VN" dirty="0"/>
              <a:t>(j)</a:t>
            </a:r>
          </a:p>
          <a:p>
            <a:pPr marL="101600" indent="0">
              <a:buNone/>
            </a:pPr>
            <a:r>
              <a:rPr lang="vi-VN" dirty="0"/>
              <a:t>       F[i][0] = </a:t>
            </a:r>
            <a:r>
              <a:rPr lang="vi-VN" dirty="0">
                <a:solidFill>
                  <a:srgbClr val="E8EAED"/>
                </a:solidFill>
              </a:rPr>
              <a:t>ΣF[j][1]</a:t>
            </a:r>
          </a:p>
          <a:p>
            <a:pPr marL="101600" indent="0">
              <a:buNone/>
            </a:pPr>
            <a:r>
              <a:rPr lang="vi-VN" dirty="0"/>
              <a:t>       F[i][1] = </a:t>
            </a:r>
            <a:r>
              <a:rPr lang="vi-VN" dirty="0" err="1">
                <a:solidFill>
                  <a:srgbClr val="E8EAED"/>
                </a:solidFill>
              </a:rPr>
              <a:t>Σmin</a:t>
            </a:r>
            <a:r>
              <a:rPr lang="vi-VN" dirty="0">
                <a:solidFill>
                  <a:srgbClr val="E8EAED"/>
                </a:solidFill>
              </a:rPr>
              <a:t>(F[j][1], F[j][0])</a:t>
            </a:r>
          </a:p>
          <a:p>
            <a:pPr marL="101600" indent="0">
              <a:buNone/>
            </a:pPr>
            <a:endParaRPr lang="vi-VN" dirty="0">
              <a:solidFill>
                <a:srgbClr val="E8EAED"/>
              </a:solidFill>
            </a:endParaRPr>
          </a:p>
          <a:p>
            <a:pPr marL="101600" indent="0">
              <a:buNone/>
            </a:pPr>
            <a:r>
              <a:rPr lang="vi-VN" dirty="0" err="1">
                <a:solidFill>
                  <a:srgbClr val="FFFFFF"/>
                </a:solidFill>
              </a:rPr>
              <a:t>Result</a:t>
            </a:r>
            <a:r>
              <a:rPr lang="vi-VN" dirty="0">
                <a:solidFill>
                  <a:srgbClr val="FFFFFF"/>
                </a:solidFill>
              </a:rPr>
              <a:t>: min(F[</a:t>
            </a:r>
            <a:r>
              <a:rPr lang="vi-VN" dirty="0" err="1">
                <a:solidFill>
                  <a:srgbClr val="FFFFFF"/>
                </a:solidFill>
              </a:rPr>
              <a:t>root</a:t>
            </a:r>
            <a:r>
              <a:rPr lang="vi-VN" dirty="0">
                <a:solidFill>
                  <a:srgbClr val="FFFFFF"/>
                </a:solidFill>
              </a:rPr>
              <a:t>][0], F[</a:t>
            </a:r>
            <a:r>
              <a:rPr lang="vi-VN" dirty="0" err="1">
                <a:solidFill>
                  <a:srgbClr val="FFFFFF"/>
                </a:solidFill>
              </a:rPr>
              <a:t>root</a:t>
            </a:r>
            <a:r>
              <a:rPr lang="vi-VN" dirty="0">
                <a:solidFill>
                  <a:srgbClr val="FFFFFF"/>
                </a:solidFill>
              </a:rPr>
              <a:t>][1])</a:t>
            </a:r>
            <a:endParaRPr lang="vi-VN" dirty="0"/>
          </a:p>
          <a:p>
            <a:pPr marL="101600" indent="0">
              <a:buNone/>
            </a:pPr>
            <a:endParaRPr lang="vi-VN" dirty="0">
              <a:solidFill>
                <a:srgbClr val="FFFFFF"/>
              </a:solidFill>
            </a:endParaRPr>
          </a:p>
          <a:p>
            <a:pPr marL="101600" indent="0">
              <a:buNone/>
            </a:pPr>
            <a:endParaRPr lang="vi-VN" dirty="0">
              <a:solidFill>
                <a:srgbClr val="E8EAED"/>
              </a:solidFill>
            </a:endParaRPr>
          </a:p>
          <a:p>
            <a:pPr marL="101600" indent="0">
              <a:buNone/>
            </a:pPr>
            <a:endParaRPr lang="vi-VN" dirty="0">
              <a:solidFill>
                <a:srgbClr val="E8EAED"/>
              </a:solidFill>
            </a:endParaRPr>
          </a:p>
          <a:p>
            <a:pPr marL="101600" indent="0">
              <a:buNone/>
            </a:pPr>
            <a:endParaRPr lang="vi-VN" dirty="0">
              <a:solidFill>
                <a:srgbClr val="E8EAED"/>
              </a:solidFill>
            </a:endParaRP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AF76FD6F-DE1E-3B65-E610-173273B6AA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01332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/>
          <p:nvPr/>
        </p:nvSpPr>
        <p:spPr>
          <a:xfrm>
            <a:off x="-132298" y="1489426"/>
            <a:ext cx="2155500" cy="2164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ctrTitle" idx="4294967295"/>
          </p:nvPr>
        </p:nvSpPr>
        <p:spPr>
          <a:xfrm>
            <a:off x="2430050" y="1991813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Question</a:t>
            </a:r>
            <a:endParaRPr sz="6000"/>
          </a:p>
        </p:txBody>
      </p:sp>
      <p:sp>
        <p:nvSpPr>
          <p:cNvPr id="117" name="Google Shape;117;p18"/>
          <p:cNvSpPr txBox="1">
            <a:spLocks noGrp="1"/>
          </p:cNvSpPr>
          <p:nvPr>
            <p:ph type="subTitle" idx="4294967295"/>
          </p:nvPr>
        </p:nvSpPr>
        <p:spPr>
          <a:xfrm>
            <a:off x="2430050" y="2922262"/>
            <a:ext cx="6028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Does this problem have both mentioned conditions</a:t>
            </a:r>
            <a:r>
              <a:rPr lang="en-US" sz="2400" dirty="0"/>
              <a:t>?</a:t>
            </a:r>
            <a:endParaRPr lang="vi-VN" sz="2400" dirty="0"/>
          </a:p>
        </p:txBody>
      </p:sp>
      <p:grpSp>
        <p:nvGrpSpPr>
          <p:cNvPr id="118" name="Google Shape;118;p18"/>
          <p:cNvGrpSpPr/>
          <p:nvPr/>
        </p:nvGrpSpPr>
        <p:grpSpPr>
          <a:xfrm>
            <a:off x="454014" y="2078188"/>
            <a:ext cx="982958" cy="987178"/>
            <a:chOff x="2594050" y="1631825"/>
            <a:chExt cx="439625" cy="439625"/>
          </a:xfrm>
        </p:grpSpPr>
        <p:sp>
          <p:nvSpPr>
            <p:cNvPr id="119" name="Google Shape;119;p1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Dynamic programing with bitmask</a:t>
            </a:r>
            <a:endParaRPr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9105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/>
              <a:t>Job assignment problem</a:t>
            </a:r>
            <a:endParaRPr sz="20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4" name="Google Shape;344;p3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165475" y="1026431"/>
                <a:ext cx="6858000" cy="37257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SG" sz="2000">
                    <a:solidFill>
                      <a:schemeClr val="bg1"/>
                    </a:solidFill>
                  </a:rPr>
                  <a:t>There are N people and N tasks.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𝐶𝑜𝑠𝑡</m:t>
                    </m:r>
                    <m:r>
                      <a:rPr lang="en-SG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SG" sz="2000" i="1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SG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][</m:t>
                    </m:r>
                    <m:r>
                      <a:rPr lang="en-SG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SG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SG" sz="2000">
                    <a:solidFill>
                      <a:schemeClr val="bg1"/>
                    </a:solidFill>
                  </a:rPr>
                  <a:t>denotes how much a person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SG" sz="2000">
                    <a:solidFill>
                      <a:schemeClr val="bg1"/>
                    </a:solidFill>
                  </a:rPr>
                  <a:t> will be receive doing job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SG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SG" sz="2000">
                    <a:solidFill>
                      <a:schemeClr val="bg1"/>
                    </a:solidFill>
                  </a:rPr>
                  <a:t>. </a:t>
                </a:r>
              </a:p>
              <a:p>
                <a:pPr marL="0" lvl="0" indent="0" algn="l" rtl="0"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SG" sz="2000">
                    <a:solidFill>
                      <a:schemeClr val="bg1"/>
                    </a:solidFill>
                  </a:rPr>
                  <a:t>Assign each task to a person with minimum total cost.</a:t>
                </a:r>
              </a:p>
              <a:p>
                <a:pPr marL="0" indent="0">
                  <a:buClr>
                    <a:schemeClr val="dk1"/>
                  </a:buClr>
                  <a:buSzPts val="1100"/>
                  <a:buNone/>
                </a:pPr>
                <a:endParaRPr lang="en-SG" sz="24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44" name="Google Shape;344;p3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65475" y="1026431"/>
                <a:ext cx="6858000" cy="3725700"/>
              </a:xfrm>
              <a:prstGeom prst="rect">
                <a:avLst/>
              </a:prstGeom>
              <a:blipFill>
                <a:blip r:embed="rId3"/>
                <a:stretch>
                  <a:fillRect l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5" name="Google Shape;345;p3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3" name="Graphic 2" descr="User with solid fill">
            <a:extLst>
              <a:ext uri="{FF2B5EF4-FFF2-40B4-BE49-F238E27FC236}">
                <a16:creationId xmlns:a16="http://schemas.microsoft.com/office/drawing/2014/main" id="{A207D68B-1A7B-EDF3-8870-3D908F40E6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77445" y="2889281"/>
            <a:ext cx="1071563" cy="1071563"/>
          </a:xfrm>
          <a:prstGeom prst="rect">
            <a:avLst/>
          </a:prstGeom>
        </p:spPr>
      </p:pic>
      <p:pic>
        <p:nvPicPr>
          <p:cNvPr id="5" name="Graphic 4" descr="Briefcase with solid fill">
            <a:extLst>
              <a:ext uri="{FF2B5EF4-FFF2-40B4-BE49-F238E27FC236}">
                <a16:creationId xmlns:a16="http://schemas.microsoft.com/office/drawing/2014/main" id="{18CD4497-733D-44F0-B3A4-1CF734C995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5171" y="2889280"/>
            <a:ext cx="1071562" cy="1071562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B3D7C055-C119-980D-411D-03E919EFA5CF}"/>
              </a:ext>
            </a:extLst>
          </p:cNvPr>
          <p:cNvSpPr/>
          <p:nvPr/>
        </p:nvSpPr>
        <p:spPr>
          <a:xfrm>
            <a:off x="3814763" y="3275044"/>
            <a:ext cx="1257680" cy="26111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A91EDD-4C77-8D8D-FEC9-BAE9CD828979}"/>
                  </a:ext>
                </a:extLst>
              </p:cNvPr>
              <p:cNvSpPr txBox="1"/>
              <p:nvPr/>
            </p:nvSpPr>
            <p:spPr>
              <a:xfrm>
                <a:off x="3937835" y="2889280"/>
                <a:ext cx="11346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𝐶𝑜𝑠𝑡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>
                    <a:solidFill>
                      <a:schemeClr val="bg1"/>
                    </a:solidFill>
                  </a:rPr>
                  <a:t>]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A91EDD-4C77-8D8D-FEC9-BAE9CD828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835" y="2889280"/>
                <a:ext cx="1134608" cy="307777"/>
              </a:xfrm>
              <a:prstGeom prst="rect">
                <a:avLst/>
              </a:prstGeom>
              <a:blipFill>
                <a:blip r:embed="rId8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ABEFD7-B3A3-C640-B32B-CA53E8B820CE}"/>
                  </a:ext>
                </a:extLst>
              </p:cNvPr>
              <p:cNvSpPr txBox="1"/>
              <p:nvPr/>
            </p:nvSpPr>
            <p:spPr>
              <a:xfrm>
                <a:off x="2323105" y="3963180"/>
                <a:ext cx="13174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𝑡h</m:t>
                    </m:r>
                  </m:oMath>
                </a14:m>
                <a:r>
                  <a:rPr lang="en-US">
                    <a:solidFill>
                      <a:schemeClr val="bg1"/>
                    </a:solidFill>
                  </a:rPr>
                  <a:t> </a:t>
                </a:r>
                <a:r>
                  <a:rPr lang="en-US">
                    <a:solidFill>
                      <a:schemeClr val="bg1"/>
                    </a:solidFill>
                    <a:latin typeface="Quicksand" panose="020B0604020202020204" charset="0"/>
                  </a:rPr>
                  <a:t>person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ABEFD7-B3A3-C640-B32B-CA53E8B82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105" y="3963180"/>
                <a:ext cx="1317485" cy="307777"/>
              </a:xfrm>
              <a:prstGeom prst="rect">
                <a:avLst/>
              </a:prstGeom>
              <a:blipFill>
                <a:blip r:embed="rId9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262A867-2B27-33BE-94D8-BEFB8E81F43B}"/>
                  </a:ext>
                </a:extLst>
              </p:cNvPr>
              <p:cNvSpPr txBox="1"/>
              <p:nvPr/>
            </p:nvSpPr>
            <p:spPr>
              <a:xfrm>
                <a:off x="5635171" y="3963180"/>
                <a:ext cx="11346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𝑡h</m:t>
                    </m:r>
                  </m:oMath>
                </a14:m>
                <a:r>
                  <a:rPr lang="en-US">
                    <a:solidFill>
                      <a:schemeClr val="bg1"/>
                    </a:solidFill>
                  </a:rPr>
                  <a:t> </a:t>
                </a:r>
                <a:r>
                  <a:rPr lang="en-US">
                    <a:solidFill>
                      <a:schemeClr val="bg1"/>
                    </a:solidFill>
                    <a:latin typeface="Quicksand" panose="020B0604020202020204" charset="0"/>
                  </a:rPr>
                  <a:t>task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262A867-2B27-33BE-94D8-BEFB8E81F4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5171" y="3963180"/>
                <a:ext cx="1134608" cy="307777"/>
              </a:xfrm>
              <a:prstGeom prst="rect">
                <a:avLst/>
              </a:prstGeom>
              <a:blipFill>
                <a:blip r:embed="rId10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Na</a:t>
            </a:r>
            <a:r>
              <a:rPr lang="en-US" sz="1800" err="1"/>
              <a:t>ive</a:t>
            </a:r>
            <a:r>
              <a:rPr lang="en-US" sz="1800"/>
              <a:t> approach</a:t>
            </a:r>
            <a:r>
              <a:rPr lang="en"/>
              <a:t> for job assignment problem</a:t>
            </a:r>
            <a:endParaRPr lang="en" sz="1800"/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Find all possible ways to assign jobs.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i="1"/>
              <a:t>Question: </a:t>
            </a:r>
          </a:p>
          <a:p>
            <a:pPr marL="342900" indent="-342900"/>
            <a:r>
              <a:rPr lang="en" sz="2400"/>
              <a:t>What is the complexity of this algorithm? </a:t>
            </a:r>
          </a:p>
          <a:p>
            <a:pPr marL="342900" indent="-342900"/>
            <a:r>
              <a:rPr lang="en" sz="2400"/>
              <a:t>Is there any way to solve this problem?</a:t>
            </a:r>
          </a:p>
          <a:p>
            <a:pPr marL="342900" indent="-342900"/>
            <a:r>
              <a:rPr lang="en" sz="2400"/>
              <a:t>How to decrease the complexity?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/>
          <p:nvPr/>
        </p:nvSpPr>
        <p:spPr>
          <a:xfrm>
            <a:off x="-132298" y="1489426"/>
            <a:ext cx="2155500" cy="2164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ctrTitle" idx="4294967295"/>
          </p:nvPr>
        </p:nvSpPr>
        <p:spPr>
          <a:xfrm>
            <a:off x="2430050" y="1991813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Question</a:t>
            </a:r>
            <a:endParaRPr sz="6000"/>
          </a:p>
        </p:txBody>
      </p:sp>
      <p:sp>
        <p:nvSpPr>
          <p:cNvPr id="117" name="Google Shape;117;p18"/>
          <p:cNvSpPr txBox="1">
            <a:spLocks noGrp="1"/>
          </p:cNvSpPr>
          <p:nvPr>
            <p:ph type="subTitle" idx="4294967295"/>
          </p:nvPr>
        </p:nvSpPr>
        <p:spPr>
          <a:xfrm>
            <a:off x="2430050" y="2922262"/>
            <a:ext cx="6028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/>
              <a:t>Can this problem be solved using dynamic programing?</a:t>
            </a:r>
            <a:endParaRPr sz="2400"/>
          </a:p>
        </p:txBody>
      </p:sp>
      <p:grpSp>
        <p:nvGrpSpPr>
          <p:cNvPr id="118" name="Google Shape;118;p18"/>
          <p:cNvGrpSpPr/>
          <p:nvPr/>
        </p:nvGrpSpPr>
        <p:grpSpPr>
          <a:xfrm>
            <a:off x="454014" y="2078188"/>
            <a:ext cx="982958" cy="987178"/>
            <a:chOff x="2594050" y="1631825"/>
            <a:chExt cx="439625" cy="439625"/>
          </a:xfrm>
        </p:grpSpPr>
        <p:sp>
          <p:nvSpPr>
            <p:cNvPr id="119" name="Google Shape;119;p1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5391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/>
              <a:t>Dynamic programing approach</a:t>
            </a:r>
            <a:r>
              <a:rPr lang="en"/>
              <a:t> for job assignment problem</a:t>
            </a:r>
            <a:endParaRPr lang="en" sz="1800"/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err="1"/>
              <a:t>dp</a:t>
            </a:r>
            <a:r>
              <a:rPr lang="en-US" sz="1600"/>
              <a:t>[mask][n] : Lowest cost to assign first n people to n tasks ,with mask is the state assigned/not assigned of tasks.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/>
              <a:t>Ex: </a:t>
            </a:r>
            <a:r>
              <a:rPr lang="en-US" sz="1600" err="1"/>
              <a:t>dp</a:t>
            </a:r>
            <a:r>
              <a:rPr lang="en-US" sz="1600"/>
              <a:t>[11000][2] : lowest cost to assign first 2 peoples with task 0 and task 1.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13" name="Graphic 12" descr="Briefcase with solid fill">
            <a:extLst>
              <a:ext uri="{FF2B5EF4-FFF2-40B4-BE49-F238E27FC236}">
                <a16:creationId xmlns:a16="http://schemas.microsoft.com/office/drawing/2014/main" id="{F5D4C711-32A9-AEF9-11D2-4E14CC05AC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28625" y="2573813"/>
            <a:ext cx="894217" cy="894217"/>
          </a:xfrm>
          <a:prstGeom prst="rect">
            <a:avLst/>
          </a:prstGeom>
        </p:spPr>
      </p:pic>
      <p:pic>
        <p:nvPicPr>
          <p:cNvPr id="16" name="Graphic 15" descr="Briefcase with solid fill">
            <a:extLst>
              <a:ext uri="{FF2B5EF4-FFF2-40B4-BE49-F238E27FC236}">
                <a16:creationId xmlns:a16="http://schemas.microsoft.com/office/drawing/2014/main" id="{74631D21-8376-2CC9-0ED8-2825FE615B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45418" y="2569687"/>
            <a:ext cx="894217" cy="894217"/>
          </a:xfrm>
          <a:prstGeom prst="rect">
            <a:avLst/>
          </a:prstGeom>
        </p:spPr>
      </p:pic>
      <p:pic>
        <p:nvPicPr>
          <p:cNvPr id="17" name="Graphic 16" descr="Briefcase with solid fill">
            <a:extLst>
              <a:ext uri="{FF2B5EF4-FFF2-40B4-BE49-F238E27FC236}">
                <a16:creationId xmlns:a16="http://schemas.microsoft.com/office/drawing/2014/main" id="{93344C83-BDF0-E45C-4B68-52C542B924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57880" y="2557532"/>
            <a:ext cx="894217" cy="894217"/>
          </a:xfrm>
          <a:prstGeom prst="rect">
            <a:avLst/>
          </a:prstGeom>
        </p:spPr>
      </p:pic>
      <p:pic>
        <p:nvPicPr>
          <p:cNvPr id="18" name="Graphic 17" descr="Briefcase with solid fill">
            <a:extLst>
              <a:ext uri="{FF2B5EF4-FFF2-40B4-BE49-F238E27FC236}">
                <a16:creationId xmlns:a16="http://schemas.microsoft.com/office/drawing/2014/main" id="{D4D98CF5-CDAD-B7AD-9759-A49CCE7C72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82168" y="2557531"/>
            <a:ext cx="894217" cy="89421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1589427-4028-A896-3589-89629A73CCA3}"/>
              </a:ext>
            </a:extLst>
          </p:cNvPr>
          <p:cNvSpPr txBox="1"/>
          <p:nvPr/>
        </p:nvSpPr>
        <p:spPr>
          <a:xfrm>
            <a:off x="2404283" y="3562176"/>
            <a:ext cx="342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Quicksand" panose="020B0604020202020204" charset="0"/>
              </a:rPr>
              <a:t>1</a:t>
            </a:r>
          </a:p>
        </p:txBody>
      </p:sp>
      <p:pic>
        <p:nvPicPr>
          <p:cNvPr id="24" name="Graphic 23" descr="Briefcase with solid fill">
            <a:extLst>
              <a:ext uri="{FF2B5EF4-FFF2-40B4-BE49-F238E27FC236}">
                <a16:creationId xmlns:a16="http://schemas.microsoft.com/office/drawing/2014/main" id="{C7488855-1AD0-1C6F-73E4-4CC337CAD4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27707" y="2549838"/>
            <a:ext cx="894217" cy="89421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7916C65-29E3-AC92-AEA4-C8F2D6AD2924}"/>
              </a:ext>
            </a:extLst>
          </p:cNvPr>
          <p:cNvSpPr txBox="1"/>
          <p:nvPr/>
        </p:nvSpPr>
        <p:spPr>
          <a:xfrm>
            <a:off x="3421076" y="3558050"/>
            <a:ext cx="342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Quicksand" panose="020B0604020202020204" charset="0"/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B55840-366C-1262-765F-0DC1FA372472}"/>
              </a:ext>
            </a:extLst>
          </p:cNvPr>
          <p:cNvSpPr txBox="1"/>
          <p:nvPr/>
        </p:nvSpPr>
        <p:spPr>
          <a:xfrm>
            <a:off x="4437869" y="3562638"/>
            <a:ext cx="342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Quicksand" panose="020B0604020202020204" charset="0"/>
              </a:rPr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864C2A-0B7B-58A0-2C3D-2CC8647C33BD}"/>
              </a:ext>
            </a:extLst>
          </p:cNvPr>
          <p:cNvSpPr txBox="1"/>
          <p:nvPr/>
        </p:nvSpPr>
        <p:spPr>
          <a:xfrm>
            <a:off x="5454662" y="3558512"/>
            <a:ext cx="342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Quicksand" panose="020B0604020202020204" charset="0"/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E47BD14-1321-AB4A-1AB6-278E8B946A5E}"/>
              </a:ext>
            </a:extLst>
          </p:cNvPr>
          <p:cNvSpPr txBox="1"/>
          <p:nvPr/>
        </p:nvSpPr>
        <p:spPr>
          <a:xfrm>
            <a:off x="6300005" y="3538201"/>
            <a:ext cx="342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Quicksand" panose="020B0604020202020204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696798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/>
              <a:t>Dynamic programing approach</a:t>
            </a:r>
            <a:r>
              <a:rPr lang="en"/>
              <a:t> for job assignment problem</a:t>
            </a:r>
            <a:endParaRPr lang="en" sz="1800"/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/>
              <a:t>assign(N, cost):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/>
              <a:t>    for </a:t>
            </a:r>
            <a:r>
              <a:rPr lang="en-US" sz="1600" err="1"/>
              <a:t>i</a:t>
            </a:r>
            <a:r>
              <a:rPr lang="en-US" sz="1600"/>
              <a:t> = 0 to power(2,N)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/>
              <a:t>        </a:t>
            </a:r>
            <a:r>
              <a:rPr lang="en-US" sz="1600" err="1"/>
              <a:t>dp</a:t>
            </a:r>
            <a:r>
              <a:rPr lang="en-US" sz="1600"/>
              <a:t>[</a:t>
            </a:r>
            <a:r>
              <a:rPr lang="en-US" sz="1600" err="1"/>
              <a:t>i</a:t>
            </a:r>
            <a:r>
              <a:rPr lang="en-US" sz="1600"/>
              <a:t>] = INFINITY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/>
              <a:t>    </a:t>
            </a:r>
            <a:r>
              <a:rPr lang="en-US" sz="1600" err="1"/>
              <a:t>dp</a:t>
            </a:r>
            <a:r>
              <a:rPr lang="en-US" sz="1600"/>
              <a:t>[0] = 0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/>
              <a:t>    for mask = 0 to power(2, N)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/>
              <a:t>        x = </a:t>
            </a:r>
            <a:r>
              <a:rPr lang="en-US" sz="1600" err="1"/>
              <a:t>count_set_bits</a:t>
            </a:r>
            <a:r>
              <a:rPr lang="en-US" sz="1600"/>
              <a:t>(mask)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/>
              <a:t>        for j = 0 to 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/>
              <a:t>            if </a:t>
            </a:r>
            <a:r>
              <a:rPr lang="en-US" sz="1600" err="1"/>
              <a:t>jth</a:t>
            </a:r>
            <a:r>
              <a:rPr lang="en-US" sz="1600"/>
              <a:t> bit is not set in </a:t>
            </a:r>
            <a:r>
              <a:rPr lang="en-US" sz="1600" err="1"/>
              <a:t>i</a:t>
            </a:r>
            <a:endParaRPr lang="en-US" sz="16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/>
              <a:t>                </a:t>
            </a:r>
            <a:r>
              <a:rPr lang="en-US" sz="1600" err="1"/>
              <a:t>dp</a:t>
            </a:r>
            <a:r>
              <a:rPr lang="en-US" sz="1600"/>
              <a:t>[mask|(1&lt;&lt;j)] = min(</a:t>
            </a:r>
            <a:r>
              <a:rPr lang="en-US" sz="1600" err="1"/>
              <a:t>dp</a:t>
            </a:r>
            <a:r>
              <a:rPr lang="en-US" sz="1600"/>
              <a:t>[mask|(1&lt;&lt;j)], </a:t>
            </a:r>
            <a:r>
              <a:rPr lang="en-US" sz="1600" err="1"/>
              <a:t>dp</a:t>
            </a:r>
            <a:r>
              <a:rPr lang="en-US" sz="1600"/>
              <a:t>[mask]+cost[x][j])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/>
              <a:t> return </a:t>
            </a:r>
            <a:r>
              <a:rPr lang="en-US" sz="1600" err="1"/>
              <a:t>dp</a:t>
            </a:r>
            <a:r>
              <a:rPr lang="en-US" sz="1600"/>
              <a:t>[power(2,N)-1]</a:t>
            </a:r>
            <a:endParaRPr sz="160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3499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Advanced </a:t>
            </a:r>
            <a:r>
              <a:rPr lang="en-US" dirty="0" err="1"/>
              <a:t>dp</a:t>
            </a:r>
            <a:r>
              <a:rPr lang="en-US" dirty="0"/>
              <a:t> </a:t>
            </a:r>
            <a:r>
              <a:rPr lang="en-US" dirty="0" err="1"/>
              <a:t>techinique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2192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Advanc</a:t>
            </a:r>
            <a:r>
              <a:rPr lang="en-US" dirty="0"/>
              <a:t>e </a:t>
            </a:r>
            <a:r>
              <a:rPr lang="en-US" dirty="0" err="1"/>
              <a:t>dp</a:t>
            </a:r>
            <a:r>
              <a:rPr lang="en-US" dirty="0"/>
              <a:t> technique</a:t>
            </a:r>
            <a:endParaRPr lang="en" sz="1800" dirty="0"/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" sz="2400" dirty="0"/>
              <a:t>Convex Hull trick</a:t>
            </a:r>
          </a:p>
          <a:p>
            <a:pPr marL="342900" indent="-342900"/>
            <a:r>
              <a:rPr lang="en" sz="2400" dirty="0"/>
              <a:t>Knuth’s Optimization Problems</a:t>
            </a:r>
          </a:p>
          <a:p>
            <a:pPr marL="342900" indent="-342900"/>
            <a:r>
              <a:rPr lang="en" sz="2400" dirty="0"/>
              <a:t>Connected-Component Dp</a:t>
            </a:r>
          </a:p>
          <a:p>
            <a:pPr marL="342900" indent="-342900"/>
            <a:r>
              <a:rPr lang="en" sz="2400" dirty="0"/>
              <a:t>DP on Broken Profiles</a:t>
            </a:r>
          </a:p>
          <a:p>
            <a:pPr marL="342900" indent="-342900"/>
            <a:r>
              <a:rPr lang="en-US" sz="2400" dirty="0"/>
              <a:t>X</a:t>
            </a:r>
            <a:r>
              <a:rPr lang="en" sz="2400" dirty="0"/>
              <a:t> 2, + 1 trick</a:t>
            </a:r>
          </a:p>
          <a:p>
            <a:pPr marL="342900" indent="-342900"/>
            <a:r>
              <a:rPr lang="en" sz="2400" dirty="0"/>
              <a:t>Open close interval trick</a:t>
            </a:r>
          </a:p>
          <a:p>
            <a:pPr marL="342900" indent="-342900"/>
            <a:r>
              <a:rPr lang="en" sz="2400" dirty="0"/>
              <a:t>Change the object to dp </a:t>
            </a:r>
            <a:endParaRPr sz="2400"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8571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Remind of dynamic programing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Definication of dynamic programing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Disscusion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4</a:t>
            </a: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2079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/>
          <p:nvPr/>
        </p:nvSpPr>
        <p:spPr>
          <a:xfrm>
            <a:off x="-132298" y="1489426"/>
            <a:ext cx="2155500" cy="2164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ctrTitle" idx="4294967295"/>
          </p:nvPr>
        </p:nvSpPr>
        <p:spPr>
          <a:xfrm>
            <a:off x="2430050" y="1991813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Question</a:t>
            </a:r>
            <a:endParaRPr sz="6000"/>
          </a:p>
        </p:txBody>
      </p:sp>
      <p:sp>
        <p:nvSpPr>
          <p:cNvPr id="117" name="Google Shape;117;p18"/>
          <p:cNvSpPr txBox="1">
            <a:spLocks noGrp="1"/>
          </p:cNvSpPr>
          <p:nvPr>
            <p:ph type="subTitle" idx="4294967295"/>
          </p:nvPr>
        </p:nvSpPr>
        <p:spPr>
          <a:xfrm>
            <a:off x="2430050" y="2922262"/>
            <a:ext cx="6028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What </a:t>
            </a:r>
            <a:r>
              <a:rPr lang="en-US" dirty="0"/>
              <a:t>is the different between greedy and </a:t>
            </a:r>
            <a:r>
              <a:rPr lang="en-US" dirty="0" err="1"/>
              <a:t>dp</a:t>
            </a:r>
            <a:r>
              <a:rPr lang="en-US" dirty="0"/>
              <a:t>?</a:t>
            </a:r>
            <a:endParaRPr sz="2400" dirty="0"/>
          </a:p>
        </p:txBody>
      </p:sp>
      <p:grpSp>
        <p:nvGrpSpPr>
          <p:cNvPr id="118" name="Google Shape;118;p18"/>
          <p:cNvGrpSpPr/>
          <p:nvPr/>
        </p:nvGrpSpPr>
        <p:grpSpPr>
          <a:xfrm>
            <a:off x="454014" y="2078188"/>
            <a:ext cx="982958" cy="987178"/>
            <a:chOff x="2594050" y="1631825"/>
            <a:chExt cx="439625" cy="439625"/>
          </a:xfrm>
        </p:grpSpPr>
        <p:sp>
          <p:nvSpPr>
            <p:cNvPr id="119" name="Google Shape;119;p1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0876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4"/>
          <p:cNvSpPr txBox="1">
            <a:spLocks noGrp="1"/>
          </p:cNvSpPr>
          <p:nvPr>
            <p:ph type="ctrTitle" idx="4294967295"/>
          </p:nvPr>
        </p:nvSpPr>
        <p:spPr>
          <a:xfrm>
            <a:off x="1336100" y="1183688"/>
            <a:ext cx="7337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</a:rPr>
              <a:t>Thanks!</a:t>
            </a:r>
            <a:endParaRPr sz="2200" b="1">
              <a:solidFill>
                <a:schemeClr val="dk1"/>
              </a:solidFill>
            </a:endParaRPr>
          </a:p>
        </p:txBody>
      </p:sp>
      <p:sp>
        <p:nvSpPr>
          <p:cNvPr id="336" name="Google Shape;336;p34"/>
          <p:cNvSpPr txBox="1">
            <a:spLocks noGrp="1"/>
          </p:cNvSpPr>
          <p:nvPr>
            <p:ph type="subTitle" idx="4294967295"/>
          </p:nvPr>
        </p:nvSpPr>
        <p:spPr>
          <a:xfrm>
            <a:off x="1336100" y="2190788"/>
            <a:ext cx="73377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3F3F3"/>
                </a:solidFill>
              </a:rPr>
              <a:t>ANY QUESTIONS?</a:t>
            </a:r>
            <a:endParaRPr sz="3600" b="1">
              <a:solidFill>
                <a:srgbClr val="F3F3F3"/>
              </a:solidFill>
            </a:endParaRPr>
          </a:p>
        </p:txBody>
      </p:sp>
      <p:sp>
        <p:nvSpPr>
          <p:cNvPr id="338" name="Google Shape;338;p3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body" idx="1"/>
          </p:nvPr>
        </p:nvSpPr>
        <p:spPr>
          <a:xfrm>
            <a:off x="1633225" y="2161800"/>
            <a:ext cx="67005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SG" sz="2400" i="1" dirty="0">
                <a:effectLst/>
                <a:latin typeface="Quicksand" panose="020B0604020202020204" charset="0"/>
              </a:rPr>
              <a:t>Dynamic programming is defined as a computer programming technique where an algorithmic problem is first broken down into sub-problems, the results are saved, and then the sub-problems are optimized to find the overall solution </a:t>
            </a:r>
            <a:endParaRPr lang="en-SG" sz="2400" dirty="0">
              <a:latin typeface="Quicksand" panose="020B0604020202020204" charset="0"/>
            </a:endParaRPr>
          </a:p>
        </p:txBody>
      </p:sp>
      <p:sp>
        <p:nvSpPr>
          <p:cNvPr id="103" name="Google Shape;103;p1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/>
          <p:nvPr/>
        </p:nvSpPr>
        <p:spPr>
          <a:xfrm>
            <a:off x="-132298" y="1489426"/>
            <a:ext cx="2155500" cy="2164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ctrTitle" idx="4294967295"/>
          </p:nvPr>
        </p:nvSpPr>
        <p:spPr>
          <a:xfrm>
            <a:off x="2430050" y="1991813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Question</a:t>
            </a:r>
            <a:endParaRPr sz="6000"/>
          </a:p>
        </p:txBody>
      </p:sp>
      <p:sp>
        <p:nvSpPr>
          <p:cNvPr id="117" name="Google Shape;117;p18"/>
          <p:cNvSpPr txBox="1">
            <a:spLocks noGrp="1"/>
          </p:cNvSpPr>
          <p:nvPr>
            <p:ph type="subTitle" idx="4294967295"/>
          </p:nvPr>
        </p:nvSpPr>
        <p:spPr>
          <a:xfrm>
            <a:off x="2430050" y="2922262"/>
            <a:ext cx="6028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Which problems can be solved using dynamic programming?</a:t>
            </a:r>
            <a:endParaRPr sz="2400" dirty="0">
              <a:solidFill>
                <a:schemeClr val="bg1"/>
              </a:solidFill>
            </a:endParaRPr>
          </a:p>
        </p:txBody>
      </p:sp>
      <p:grpSp>
        <p:nvGrpSpPr>
          <p:cNvPr id="118" name="Google Shape;118;p18"/>
          <p:cNvGrpSpPr/>
          <p:nvPr/>
        </p:nvGrpSpPr>
        <p:grpSpPr>
          <a:xfrm>
            <a:off x="454014" y="2078188"/>
            <a:ext cx="982958" cy="987178"/>
            <a:chOff x="2594050" y="1631825"/>
            <a:chExt cx="439625" cy="439625"/>
          </a:xfrm>
        </p:grpSpPr>
        <p:sp>
          <p:nvSpPr>
            <p:cNvPr id="119" name="Google Shape;119;p1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605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Optimal substructure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SG" dirty="0">
                <a:solidFill>
                  <a:srgbClr val="D1D5DB"/>
                </a:solidFill>
                <a:latin typeface="Söhne"/>
              </a:rPr>
              <a:t>T</a:t>
            </a:r>
            <a:r>
              <a:rPr lang="en-SG" b="0" i="0" dirty="0">
                <a:solidFill>
                  <a:srgbClr val="D1D5DB"/>
                </a:solidFill>
                <a:effectLst/>
                <a:latin typeface="Söhne"/>
              </a:rPr>
              <a:t>he optimal solution can be derived from the optimal solutions of its subproblems.</a:t>
            </a:r>
            <a:endParaRPr b="1" dirty="0"/>
          </a:p>
        </p:txBody>
      </p:sp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problem that have these condition</a:t>
            </a:r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body" idx="2"/>
          </p:nvPr>
        </p:nvSpPr>
        <p:spPr>
          <a:xfrm>
            <a:off x="4671569" y="1174117"/>
            <a:ext cx="3415155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Overlapping subproblems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SG" dirty="0">
                <a:solidFill>
                  <a:srgbClr val="D1D5DB"/>
                </a:solidFill>
                <a:latin typeface="Söhne"/>
              </a:rPr>
              <a:t>S</a:t>
            </a:r>
            <a:r>
              <a:rPr lang="en-SG" b="0" i="0" dirty="0">
                <a:solidFill>
                  <a:srgbClr val="D1D5DB"/>
                </a:solidFill>
                <a:effectLst/>
                <a:latin typeface="Söhne"/>
              </a:rPr>
              <a:t>ubproblems’ solution are </a:t>
            </a:r>
            <a:r>
              <a:rPr lang="en-SG" dirty="0">
                <a:solidFill>
                  <a:srgbClr val="D1D5DB"/>
                </a:solidFill>
                <a:latin typeface="Söhne"/>
              </a:rPr>
              <a:t>used</a:t>
            </a:r>
            <a:r>
              <a:rPr lang="en-SG" b="0" i="0" dirty="0">
                <a:solidFill>
                  <a:srgbClr val="D1D5DB"/>
                </a:solidFill>
                <a:effectLst/>
                <a:latin typeface="Söhne"/>
              </a:rPr>
              <a:t> multiple times.</a:t>
            </a:r>
            <a:endParaRPr b="1" dirty="0"/>
          </a:p>
        </p:txBody>
      </p:sp>
      <p:sp>
        <p:nvSpPr>
          <p:cNvPr id="131" name="Google Shape;131;p1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02F610-38C5-2E08-6D9F-30AC6595F94E}"/>
              </a:ext>
            </a:extLst>
          </p:cNvPr>
          <p:cNvSpPr txBox="1"/>
          <p:nvPr/>
        </p:nvSpPr>
        <p:spPr>
          <a:xfrm>
            <a:off x="2253408" y="3236289"/>
            <a:ext cx="483632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SG" sz="2000" i="1" dirty="0">
                <a:solidFill>
                  <a:schemeClr val="accent1"/>
                </a:solidFill>
                <a:effectLst/>
                <a:latin typeface="Quicksand" panose="020B0604020202020204" charset="0"/>
              </a:rPr>
              <a:t>Is it necessary to have </a:t>
            </a:r>
            <a:r>
              <a:rPr lang="en-SG" sz="2000" b="1" i="1" dirty="0">
                <a:solidFill>
                  <a:schemeClr val="accent1"/>
                </a:solidFill>
                <a:effectLst/>
                <a:latin typeface="Quicksand" panose="020B0604020202020204" charset="0"/>
              </a:rPr>
              <a:t>both </a:t>
            </a:r>
            <a:r>
              <a:rPr lang="en-SG" sz="2000" i="1" dirty="0">
                <a:solidFill>
                  <a:schemeClr val="accent1"/>
                </a:solidFill>
                <a:effectLst/>
                <a:latin typeface="Quicksand" panose="020B0604020202020204" charset="0"/>
              </a:rPr>
              <a:t>2 conditions for a problem to be solvable using DP?</a:t>
            </a:r>
            <a:endParaRPr lang="en-SG" sz="1600" i="1" dirty="0">
              <a:solidFill>
                <a:schemeClr val="accent1"/>
              </a:solidFill>
              <a:latin typeface="Quicksand" panose="020B0604020202020204" charset="0"/>
            </a:endParaRPr>
          </a:p>
        </p:txBody>
      </p:sp>
      <p:pic>
        <p:nvPicPr>
          <p:cNvPr id="4" name="Graphic 3" descr="Question Mark with solid fill">
            <a:extLst>
              <a:ext uri="{FF2B5EF4-FFF2-40B4-BE49-F238E27FC236}">
                <a16:creationId xmlns:a16="http://schemas.microsoft.com/office/drawing/2014/main" id="{5DA6DC80-E4AF-D3EF-9028-1B205789F5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43079" y="3236289"/>
            <a:ext cx="810329" cy="8731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Dynamic programing on tree</a:t>
            </a:r>
            <a:endParaRPr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9803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1165475" y="1637343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just"/>
            <a:r>
              <a:rPr lang="en" b="1" dirty="0"/>
              <a:t>Vertex cover problem </a:t>
            </a:r>
            <a:endParaRPr lang="vi-VN" b="1" dirty="0"/>
          </a:p>
          <a:p>
            <a:pPr algn="just"/>
            <a:endParaRPr lang="en" dirty="0">
              <a:solidFill>
                <a:schemeClr val="bg1"/>
              </a:solidFill>
            </a:endParaRPr>
          </a:p>
          <a:p>
            <a:pPr algn="just"/>
            <a:r>
              <a:rPr lang="en" dirty="0">
                <a:solidFill>
                  <a:schemeClr val="bg1"/>
                </a:solidFill>
              </a:rPr>
              <a:t>You are given an unweighted, undirected tree. Write a program to find a vertex set of minimum size in this tree such that each edge has as least one of its end-points in that set.</a:t>
            </a:r>
            <a:endParaRPr lang="vi-VN" dirty="0">
              <a:solidFill>
                <a:schemeClr val="bg1"/>
              </a:solidFill>
            </a:endParaRPr>
          </a:p>
        </p:txBody>
      </p:sp>
      <p:sp>
        <p:nvSpPr>
          <p:cNvPr id="131" name="Google Shape;131;p1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4" name="Hình ảnh 4" descr="Ảnh có chứa mũi tên&#10;&#10;Mô tả được tự động tạo">
            <a:extLst>
              <a:ext uri="{FF2B5EF4-FFF2-40B4-BE49-F238E27FC236}">
                <a16:creationId xmlns:a16="http://schemas.microsoft.com/office/drawing/2014/main" id="{03E5F159-AA75-1C97-3800-CA6C8472E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382" y="2571750"/>
            <a:ext cx="2152650" cy="2085975"/>
          </a:xfrm>
          <a:prstGeom prst="rect">
            <a:avLst/>
          </a:prstGeom>
        </p:spPr>
      </p:pic>
      <p:pic>
        <p:nvPicPr>
          <p:cNvPr id="5" name="Hình ảnh 5" descr="Ảnh có chứa mũi tên&#10;&#10;Mô tả được tự động tạo">
            <a:extLst>
              <a:ext uri="{FF2B5EF4-FFF2-40B4-BE49-F238E27FC236}">
                <a16:creationId xmlns:a16="http://schemas.microsoft.com/office/drawing/2014/main" id="{1BEF4EB6-4BC7-0EDD-C824-42EFAD6265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9255" y="2574006"/>
            <a:ext cx="264795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574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6732D0A-C9FC-75AC-D621-6B9A5587F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65B1A3C-D6BB-5EE2-2E75-FCC2D9F24C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88D22303-CE8F-EDE1-D10F-894DFFE9D9C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DB1686E7-F20F-0820-6D67-58CFFB3EB1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sp>
        <p:nvSpPr>
          <p:cNvPr id="6" name="Google Shape;128;p19">
            <a:extLst>
              <a:ext uri="{FF2B5EF4-FFF2-40B4-BE49-F238E27FC236}">
                <a16:creationId xmlns:a16="http://schemas.microsoft.com/office/drawing/2014/main" id="{27759669-E3FE-6A84-C187-29B174EF4A53}"/>
              </a:ext>
            </a:extLst>
          </p:cNvPr>
          <p:cNvSpPr txBox="1">
            <a:spLocks noGrp="1"/>
          </p:cNvSpPr>
          <p:nvPr/>
        </p:nvSpPr>
        <p:spPr>
          <a:xfrm>
            <a:off x="1165475" y="366837"/>
            <a:ext cx="685573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icksand"/>
              <a:buChar char="◦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icksand"/>
              <a:buChar char="▫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icksand"/>
              <a:buChar char="■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●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○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■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●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○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■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/>
              <a:t>INPUT</a:t>
            </a:r>
          </a:p>
          <a:p>
            <a:pPr marL="0" indent="0">
              <a:buNone/>
            </a:pPr>
            <a:r>
              <a:rPr lang="en-SG" sz="1800" dirty="0"/>
              <a:t>T</a:t>
            </a:r>
            <a:r>
              <a:rPr lang="en-SG" sz="1800" b="0" i="0" dirty="0">
                <a:effectLst/>
              </a:rPr>
              <a:t>he </a:t>
            </a:r>
            <a:r>
              <a:rPr lang="en-SG" sz="1800" dirty="0"/>
              <a:t>first line of the input file contains one integer N - number of nodes in </a:t>
            </a:r>
            <a:r>
              <a:rPr lang="en-SG" sz="1800" b="0" i="0" dirty="0">
                <a:effectLst/>
              </a:rPr>
              <a:t>the </a:t>
            </a:r>
            <a:r>
              <a:rPr lang="en-SG" sz="1800" dirty="0"/>
              <a:t>tree (0 &lt; N &lt;= 100000). Next N-1 lines contain N-1 edges </a:t>
            </a:r>
            <a:r>
              <a:rPr lang="en-SG" sz="1800" b="0" i="0" dirty="0">
                <a:effectLst/>
              </a:rPr>
              <a:t>of </a:t>
            </a:r>
            <a:r>
              <a:rPr lang="en-SG" sz="1800" dirty="0"/>
              <a:t>that tree - Each line contains a pair (u, v) means there is an edge between node u and node v (1 &lt;= </a:t>
            </a:r>
            <a:r>
              <a:rPr lang="en-SG" sz="1800" dirty="0" err="1"/>
              <a:t>u,v</a:t>
            </a:r>
            <a:r>
              <a:rPr lang="en-SG" sz="1800" dirty="0"/>
              <a:t> &lt;= N).</a:t>
            </a:r>
          </a:p>
          <a:p>
            <a:pPr marL="0" indent="0">
              <a:buNone/>
            </a:pPr>
            <a:endParaRPr lang="en" sz="1800" b="1">
              <a:cs typeface="Segoe UI"/>
            </a:endParaRPr>
          </a:p>
          <a:p>
            <a:pPr marL="0" indent="0">
              <a:buNone/>
            </a:pPr>
            <a:r>
              <a:rPr lang="en" sz="1800" b="1" dirty="0">
                <a:cs typeface="Segoe UI"/>
              </a:rPr>
              <a:t>OUTPUT</a:t>
            </a:r>
            <a:endParaRPr lang="en-US" sz="1800" dirty="0">
              <a:cs typeface="Segoe UI"/>
            </a:endParaRPr>
          </a:p>
          <a:p>
            <a:pPr marL="0" indent="0">
              <a:buNone/>
            </a:pPr>
            <a:r>
              <a:rPr lang="en-SG" sz="1800" dirty="0">
                <a:cs typeface="Segoe UI"/>
              </a:rPr>
              <a:t>Print number of nodes in the satisfied vertex set on one line.</a:t>
            </a:r>
            <a:endParaRPr lang="en-US" dirty="0"/>
          </a:p>
          <a:p>
            <a:pPr marL="0" indent="0">
              <a:buNone/>
            </a:pPr>
            <a:endParaRPr lang="en-SG" sz="1800"/>
          </a:p>
        </p:txBody>
      </p:sp>
    </p:spTree>
    <p:extLst>
      <p:ext uri="{BB962C8B-B14F-4D97-AF65-F5344CB8AC3E}">
        <p14:creationId xmlns:p14="http://schemas.microsoft.com/office/powerpoint/2010/main" val="2130632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0D114D2-42C1-C983-97D9-465E27119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Dynamic programing approach</a:t>
            </a:r>
            <a:endParaRPr lang="vi-VN" b="1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FC835054-7F33-D729-B5BC-1FE10E883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5475" y="1174117"/>
            <a:ext cx="7487873" cy="3733219"/>
          </a:xfrm>
        </p:spPr>
        <p:txBody>
          <a:bodyPr/>
          <a:lstStyle/>
          <a:p>
            <a:pPr marL="101600" indent="0">
              <a:buNone/>
            </a:pPr>
            <a:r>
              <a:rPr lang="vi-VN" dirty="0"/>
              <a:t>F[i][0 </a:t>
            </a:r>
            <a:r>
              <a:rPr lang="vi-VN" dirty="0" err="1"/>
              <a:t>or</a:t>
            </a:r>
            <a:r>
              <a:rPr lang="vi-VN" dirty="0"/>
              <a:t> 1] </a:t>
            </a:r>
            <a:r>
              <a:rPr lang="vi-VN" dirty="0" err="1"/>
              <a:t>is</a:t>
            </a:r>
            <a:r>
              <a:rPr lang="vi-VN" dirty="0"/>
              <a:t> a </a:t>
            </a:r>
            <a:r>
              <a:rPr lang="vi-VN" dirty="0" err="1"/>
              <a:t>minimum</a:t>
            </a:r>
            <a:r>
              <a:rPr lang="vi-VN" dirty="0"/>
              <a:t> </a:t>
            </a:r>
            <a:r>
              <a:rPr lang="vi-VN" dirty="0" err="1"/>
              <a:t>size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</a:t>
            </a:r>
            <a:r>
              <a:rPr lang="vi-VN" dirty="0" err="1"/>
              <a:t>satisfied</a:t>
            </a:r>
            <a:r>
              <a:rPr lang="vi-VN" dirty="0"/>
              <a:t> </a:t>
            </a:r>
            <a:r>
              <a:rPr lang="vi-VN" dirty="0" err="1"/>
              <a:t>vertex</a:t>
            </a:r>
            <a:r>
              <a:rPr lang="vi-VN" dirty="0"/>
              <a:t> </a:t>
            </a:r>
            <a:r>
              <a:rPr lang="vi-VN" dirty="0" err="1"/>
              <a:t>set</a:t>
            </a:r>
            <a:r>
              <a:rPr lang="vi-VN" dirty="0"/>
              <a:t> </a:t>
            </a:r>
            <a:r>
              <a:rPr lang="vi-VN" dirty="0" err="1"/>
              <a:t>when</a:t>
            </a:r>
            <a:r>
              <a:rPr lang="vi-VN" dirty="0"/>
              <a:t> </a:t>
            </a:r>
            <a:r>
              <a:rPr lang="vi-VN" dirty="0" err="1"/>
              <a:t>it</a:t>
            </a:r>
            <a:r>
              <a:rPr lang="vi-VN" dirty="0"/>
              <a:t> </a:t>
            </a:r>
            <a:r>
              <a:rPr lang="vi-VN" dirty="0" err="1"/>
              <a:t>comes</a:t>
            </a:r>
            <a:r>
              <a:rPr lang="vi-VN" dirty="0"/>
              <a:t> to the </a:t>
            </a:r>
            <a:r>
              <a:rPr lang="vi-VN" dirty="0" err="1"/>
              <a:t>subtree</a:t>
            </a:r>
            <a:r>
              <a:rPr lang="vi-VN" dirty="0"/>
              <a:t> </a:t>
            </a:r>
            <a:r>
              <a:rPr lang="vi-VN" dirty="0" err="1"/>
              <a:t>with</a:t>
            </a:r>
            <a:r>
              <a:rPr lang="vi-VN" dirty="0"/>
              <a:t> </a:t>
            </a:r>
            <a:r>
              <a:rPr lang="vi-VN" dirty="0" err="1"/>
              <a:t>root</a:t>
            </a:r>
            <a:r>
              <a:rPr lang="vi-VN" dirty="0"/>
              <a:t> </a:t>
            </a:r>
            <a:r>
              <a:rPr lang="vi-VN" dirty="0" err="1"/>
              <a:t>node</a:t>
            </a:r>
            <a:r>
              <a:rPr lang="vi-VN" dirty="0"/>
              <a:t> i. (0: </a:t>
            </a:r>
            <a:r>
              <a:rPr lang="vi-VN" dirty="0" err="1"/>
              <a:t>node</a:t>
            </a:r>
            <a:r>
              <a:rPr lang="vi-VN" dirty="0"/>
              <a:t> i </a:t>
            </a:r>
            <a:r>
              <a:rPr lang="vi-VN" dirty="0" err="1"/>
              <a:t>is</a:t>
            </a:r>
            <a:r>
              <a:rPr lang="vi-VN" dirty="0"/>
              <a:t> </a:t>
            </a:r>
            <a:r>
              <a:rPr lang="vi-VN" dirty="0" err="1"/>
              <a:t>not</a:t>
            </a:r>
            <a:r>
              <a:rPr lang="vi-VN" dirty="0"/>
              <a:t> in </a:t>
            </a:r>
            <a:r>
              <a:rPr lang="vi-VN" dirty="0" err="1"/>
              <a:t>vertex</a:t>
            </a:r>
            <a:r>
              <a:rPr lang="vi-VN" dirty="0"/>
              <a:t> </a:t>
            </a:r>
            <a:r>
              <a:rPr lang="vi-VN" dirty="0" err="1"/>
              <a:t>set</a:t>
            </a:r>
            <a:r>
              <a:rPr lang="vi-VN" dirty="0"/>
              <a:t>, </a:t>
            </a:r>
            <a:r>
              <a:rPr lang="vi-VN" dirty="0" err="1"/>
              <a:t>otherwise</a:t>
            </a:r>
            <a:r>
              <a:rPr lang="vi-VN" dirty="0"/>
              <a:t>, 1):</a:t>
            </a:r>
          </a:p>
          <a:p>
            <a:r>
              <a:rPr lang="vi-VN" dirty="0"/>
              <a:t>F[i][0] = </a:t>
            </a:r>
            <a:r>
              <a:rPr lang="vi-VN" dirty="0">
                <a:solidFill>
                  <a:srgbClr val="E8EAED"/>
                </a:solidFill>
              </a:rPr>
              <a:t>ΣF[j][1] (j </a:t>
            </a:r>
            <a:r>
              <a:rPr lang="vi-VN" err="1">
                <a:solidFill>
                  <a:srgbClr val="E8EAED"/>
                </a:solidFill>
              </a:rPr>
              <a:t>is</a:t>
            </a:r>
            <a:r>
              <a:rPr lang="vi-VN" dirty="0">
                <a:solidFill>
                  <a:srgbClr val="E8EAED"/>
                </a:solidFill>
              </a:rPr>
              <a:t> a </a:t>
            </a:r>
            <a:r>
              <a:rPr lang="vi-VN" err="1">
                <a:solidFill>
                  <a:srgbClr val="E8EAED"/>
                </a:solidFill>
              </a:rPr>
              <a:t>child</a:t>
            </a:r>
            <a:r>
              <a:rPr lang="vi-VN" dirty="0">
                <a:solidFill>
                  <a:srgbClr val="E8EAED"/>
                </a:solidFill>
              </a:rPr>
              <a:t> </a:t>
            </a:r>
            <a:r>
              <a:rPr lang="vi-VN" err="1">
                <a:solidFill>
                  <a:srgbClr val="E8EAED"/>
                </a:solidFill>
              </a:rPr>
              <a:t>node</a:t>
            </a:r>
            <a:r>
              <a:rPr lang="vi-VN" dirty="0">
                <a:solidFill>
                  <a:srgbClr val="E8EAED"/>
                </a:solidFill>
              </a:rPr>
              <a:t> </a:t>
            </a:r>
            <a:r>
              <a:rPr lang="vi-VN" err="1">
                <a:solidFill>
                  <a:srgbClr val="E8EAED"/>
                </a:solidFill>
              </a:rPr>
              <a:t>of</a:t>
            </a:r>
            <a:r>
              <a:rPr lang="vi-VN" dirty="0">
                <a:solidFill>
                  <a:srgbClr val="E8EAED"/>
                </a:solidFill>
              </a:rPr>
              <a:t> i)</a:t>
            </a:r>
          </a:p>
          <a:p>
            <a:r>
              <a:rPr lang="vi-VN" dirty="0">
                <a:solidFill>
                  <a:srgbClr val="E8EAED"/>
                </a:solidFill>
              </a:rPr>
              <a:t>F[i][1] = </a:t>
            </a:r>
            <a:r>
              <a:rPr lang="vi-VN" err="1">
                <a:solidFill>
                  <a:srgbClr val="E8EAED"/>
                </a:solidFill>
              </a:rPr>
              <a:t>Σmin</a:t>
            </a:r>
            <a:r>
              <a:rPr lang="vi-VN" dirty="0">
                <a:solidFill>
                  <a:srgbClr val="E8EAED"/>
                </a:solidFill>
              </a:rPr>
              <a:t>(F[j][0], F[j][1])</a:t>
            </a:r>
          </a:p>
          <a:p>
            <a:pPr marL="101600" indent="0">
              <a:buNone/>
            </a:pPr>
            <a:endParaRPr lang="vi-VN" dirty="0"/>
          </a:p>
          <a:p>
            <a:pPr marL="101600" indent="0">
              <a:buNone/>
            </a:pPr>
            <a:endParaRPr lang="vi-VN" dirty="0"/>
          </a:p>
          <a:p>
            <a:pPr marL="101600" indent="0">
              <a:buNone/>
            </a:pPr>
            <a:endParaRPr lang="vi-VN" dirty="0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9820FE0A-35D6-006E-78F8-2054D5ADC4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41331769"/>
      </p:ext>
    </p:extLst>
  </p:cSld>
  <p:clrMapOvr>
    <a:masterClrMapping/>
  </p:clrMapOvr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</TotalTime>
  <Words>882</Words>
  <Application>Microsoft Office PowerPoint</Application>
  <PresentationFormat>On-screen Show (16:9)</PresentationFormat>
  <Paragraphs>119</Paragraphs>
  <Slides>22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Cambria Math</vt:lpstr>
      <vt:lpstr>Quicksand</vt:lpstr>
      <vt:lpstr>Arial</vt:lpstr>
      <vt:lpstr>Söhne</vt:lpstr>
      <vt:lpstr>Eleanor template</vt:lpstr>
      <vt:lpstr>Dynamic programing 2</vt:lpstr>
      <vt:lpstr>Remind of dynamic programing</vt:lpstr>
      <vt:lpstr>PowerPoint Presentation</vt:lpstr>
      <vt:lpstr>Question</vt:lpstr>
      <vt:lpstr>A problem that have these condition</vt:lpstr>
      <vt:lpstr>Dynamic programing on tree</vt:lpstr>
      <vt:lpstr>Vertex cover problem   You are given an unweighted, undirected tree. Write a program to find a vertex set of minimum size in this tree such that each edge has as least one of its end-points in that set.</vt:lpstr>
      <vt:lpstr>PowerPoint Presentation</vt:lpstr>
      <vt:lpstr>Dynamic programing approach</vt:lpstr>
      <vt:lpstr>Pseudo code</vt:lpstr>
      <vt:lpstr>Question</vt:lpstr>
      <vt:lpstr>Dynamic programing with bitmask</vt:lpstr>
      <vt:lpstr>Job assignment problem</vt:lpstr>
      <vt:lpstr>Naive approach for job assignment problem</vt:lpstr>
      <vt:lpstr>Question</vt:lpstr>
      <vt:lpstr>Dynamic programing approach for job assignment problem</vt:lpstr>
      <vt:lpstr>Dynamic programing approach for job assignment problem</vt:lpstr>
      <vt:lpstr>Advanced dp techinique</vt:lpstr>
      <vt:lpstr>Advance dp technique</vt:lpstr>
      <vt:lpstr>Disscusion</vt:lpstr>
      <vt:lpstr>Question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Hải Nguyễn</cp:lastModifiedBy>
  <cp:revision>133</cp:revision>
  <dcterms:modified xsi:type="dcterms:W3CDTF">2023-05-30T16:16:43Z</dcterms:modified>
</cp:coreProperties>
</file>