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71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5FD3"/>
    <a:srgbClr val="DCDCDC"/>
    <a:srgbClr val="D9D9D9"/>
    <a:srgbClr val="004F6B"/>
    <a:srgbClr val="92B938"/>
    <a:srgbClr val="003143"/>
    <a:srgbClr val="003B5C"/>
    <a:srgbClr val="003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86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C7D2-81B8-4B15-897A-7253C2EA6159}" type="datetimeFigureOut">
              <a:rPr lang="fr-FR" smtClean="0"/>
              <a:pPr/>
              <a:t>13/01/2019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3B46-C668-4D0E-A8BF-C82AE1BE513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48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C7D2-81B8-4B15-897A-7253C2EA6159}" type="datetimeFigureOut">
              <a:rPr lang="fr-FR" smtClean="0"/>
              <a:pPr/>
              <a:t>13/01/2019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3B46-C668-4D0E-A8BF-C82AE1BE513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19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C7D2-81B8-4B15-897A-7253C2EA6159}" type="datetimeFigureOut">
              <a:rPr lang="fr-FR" smtClean="0"/>
              <a:pPr/>
              <a:t>13/01/2019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3B46-C668-4D0E-A8BF-C82AE1BE513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584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/>
            </a:lvl2pPr>
            <a:lvl5pPr>
              <a:defRPr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4"/>
            <a:endParaRPr lang="fr-FR" dirty="0"/>
          </a:p>
          <a:p>
            <a:pPr lvl="4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C7D2-81B8-4B15-897A-7253C2EA6159}" type="datetimeFigureOut">
              <a:rPr lang="fr-FR" smtClean="0"/>
              <a:pPr/>
              <a:t>13/01/2019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3B46-C668-4D0E-A8BF-C82AE1BE513A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A28E791-9743-4E23-8BA3-15E510FC9309}"/>
              </a:ext>
            </a:extLst>
          </p:cNvPr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>
            <a:solidFill>
              <a:srgbClr val="265FD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399F5A95-CD16-4076-93A4-BA097FBFD3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296" y="0"/>
            <a:ext cx="1245704" cy="154530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 descr="D:\Rendu CODIN 2019\Images\logo-BR-f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63813" cy="14638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5595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C7D2-81B8-4B15-897A-7253C2EA6159}" type="datetimeFigureOut">
              <a:rPr lang="fr-FR" smtClean="0"/>
              <a:pPr/>
              <a:t>13/01/2019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3B46-C668-4D0E-A8BF-C82AE1BE513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31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C7D2-81B8-4B15-897A-7253C2EA6159}" type="datetimeFigureOut">
              <a:rPr lang="fr-FR" smtClean="0"/>
              <a:pPr/>
              <a:t>13/01/2019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3B46-C668-4D0E-A8BF-C82AE1BE513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85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C7D2-81B8-4B15-897A-7253C2EA6159}" type="datetimeFigureOut">
              <a:rPr lang="fr-FR" smtClean="0"/>
              <a:pPr/>
              <a:t>13/01/2019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3B46-C668-4D0E-A8BF-C82AE1BE513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50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2601"/>
            <a:ext cx="12192000" cy="1418250"/>
          </a:xfrm>
          <a:prstGeom prst="rect">
            <a:avLst/>
          </a:prstGeom>
          <a:solidFill>
            <a:srgbClr val="004F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itre 1"/>
          <p:cNvSpPr txBox="1">
            <a:spLocks/>
          </p:cNvSpPr>
          <p:nvPr userDrawn="1"/>
        </p:nvSpPr>
        <p:spPr>
          <a:xfrm>
            <a:off x="838200" y="868723"/>
            <a:ext cx="8137849" cy="3531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fr-FR" sz="2400" dirty="0"/>
              <a:t>Sous-titre</a:t>
            </a: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660" y="910986"/>
            <a:ext cx="1325436" cy="44847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115" y="9329"/>
            <a:ext cx="1163216" cy="1442976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14FF4A30-0E82-4918-8E1E-D9FCA55DB7CB}"/>
              </a:ext>
            </a:extLst>
          </p:cNvPr>
          <p:cNvSpPr txBox="1">
            <a:spLocks/>
          </p:cNvSpPr>
          <p:nvPr userDrawn="1"/>
        </p:nvSpPr>
        <p:spPr>
          <a:xfrm>
            <a:off x="838200" y="443327"/>
            <a:ext cx="9360159" cy="429209"/>
          </a:xfrm>
          <a:prstGeom prst="rect">
            <a:avLst/>
          </a:prstGeom>
          <a:solidFill>
            <a:srgbClr val="004F6B"/>
          </a:solidFill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fr-FR" dirty="0"/>
              <a:t>TITRE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F049D03-1F0B-48B5-B6C4-187B41227509}"/>
              </a:ext>
            </a:extLst>
          </p:cNvPr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>
            <a:solidFill>
              <a:srgbClr val="92B938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Espace réservé du pied de page 2">
            <a:extLst>
              <a:ext uri="{FF2B5EF4-FFF2-40B4-BE49-F238E27FC236}">
                <a16:creationId xmlns:a16="http://schemas.microsoft.com/office/drawing/2014/main" id="{7B614797-8B31-4858-A5B7-11A51EB3A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dirty="0"/>
              <a:t>LOGO PARTENAIRES</a:t>
            </a:r>
          </a:p>
        </p:txBody>
      </p:sp>
    </p:spTree>
    <p:extLst>
      <p:ext uri="{BB962C8B-B14F-4D97-AF65-F5344CB8AC3E}">
        <p14:creationId xmlns:p14="http://schemas.microsoft.com/office/powerpoint/2010/main" val="173385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LOGO PARTENAIRES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CA91A-64D6-42F8-A094-43A42D45075F}"/>
              </a:ext>
            </a:extLst>
          </p:cNvPr>
          <p:cNvSpPr/>
          <p:nvPr userDrawn="1"/>
        </p:nvSpPr>
        <p:spPr>
          <a:xfrm>
            <a:off x="0" y="621579"/>
            <a:ext cx="12192000" cy="830725"/>
          </a:xfrm>
          <a:prstGeom prst="rect">
            <a:avLst/>
          </a:prstGeom>
          <a:solidFill>
            <a:srgbClr val="004F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F98332F-B011-42FE-AB69-8B306A1D9844}"/>
              </a:ext>
            </a:extLst>
          </p:cNvPr>
          <p:cNvSpPr txBox="1">
            <a:spLocks/>
          </p:cNvSpPr>
          <p:nvPr userDrawn="1"/>
        </p:nvSpPr>
        <p:spPr>
          <a:xfrm>
            <a:off x="0" y="775252"/>
            <a:ext cx="12192000" cy="410818"/>
          </a:xfrm>
          <a:prstGeom prst="rect">
            <a:avLst/>
          </a:prstGeom>
          <a:solidFill>
            <a:srgbClr val="004F6B"/>
          </a:solidFill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TITRE DU POSTER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2FB571D-A374-4C99-8740-84DCB4584F79}"/>
              </a:ext>
            </a:extLst>
          </p:cNvPr>
          <p:cNvSpPr txBox="1">
            <a:spLocks/>
          </p:cNvSpPr>
          <p:nvPr userDrawn="1"/>
        </p:nvSpPr>
        <p:spPr>
          <a:xfrm>
            <a:off x="-9330" y="1159565"/>
            <a:ext cx="12192000" cy="22576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/>
              <a:t>Prénom Nom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47BB962-67AC-4F7D-BB45-EFABC155FA4D}"/>
              </a:ext>
            </a:extLst>
          </p:cNvPr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>
            <a:solidFill>
              <a:srgbClr val="92B938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6EBA2CC8-6DC3-4825-A4BC-63C92D4FA6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31" y="549"/>
            <a:ext cx="1838131" cy="62194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402773C-5C7B-4EB8-AD84-752BFF3F4F65}"/>
              </a:ext>
            </a:extLst>
          </p:cNvPr>
          <p:cNvSpPr txBox="1"/>
          <p:nvPr userDrawn="1"/>
        </p:nvSpPr>
        <p:spPr>
          <a:xfrm>
            <a:off x="1828800" y="192463"/>
            <a:ext cx="1920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LOGO ORGANISATEURS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CDBAEFD-9661-48BC-A22D-030530CCE0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296" y="0"/>
            <a:ext cx="1245704" cy="154530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606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C7D2-81B8-4B15-897A-7253C2EA6159}" type="datetimeFigureOut">
              <a:rPr lang="fr-FR" smtClean="0"/>
              <a:pPr/>
              <a:t>13/01/2019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3B46-C668-4D0E-A8BF-C82AE1BE513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15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C7D2-81B8-4B15-897A-7253C2EA6159}" type="datetimeFigureOut">
              <a:rPr lang="fr-FR" smtClean="0"/>
              <a:pPr/>
              <a:t>13/01/2019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3B46-C668-4D0E-A8BF-C82AE1BE513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18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BC7D2-81B8-4B15-897A-7253C2EA6159}" type="datetimeFigureOut">
              <a:rPr lang="fr-FR" smtClean="0"/>
              <a:pPr/>
              <a:t>13/01/2019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53B46-C668-4D0E-A8BF-C82AE1BE513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36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35285"/>
            <a:ext cx="12192000" cy="2355371"/>
          </a:xfrm>
          <a:prstGeom prst="rect">
            <a:avLst/>
          </a:prstGeom>
          <a:solidFill>
            <a:srgbClr val="265F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265FD3"/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213" y="828883"/>
            <a:ext cx="3032449" cy="376177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04" y="5997058"/>
            <a:ext cx="1904144" cy="64428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622663" y="2286000"/>
            <a:ext cx="6770914" cy="2242866"/>
          </a:xfrm>
          <a:ln w="28575">
            <a:noFill/>
          </a:ln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</a:rPr>
              <a:t>PIERROT Jeremy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&amp;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Nathan DI Ruggiero</a:t>
            </a:r>
          </a:p>
        </p:txBody>
      </p:sp>
      <p:pic>
        <p:nvPicPr>
          <p:cNvPr id="1026" name="Picture 2" descr="D:\Rendu CODIN 2019\Images\logo-BR-f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881203" y="4547203"/>
            <a:ext cx="2310797" cy="23107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0040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C9C675-5A49-42BB-AC80-8D9CA2DF5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526" y="2975157"/>
            <a:ext cx="10515600" cy="4351338"/>
          </a:xfrm>
        </p:spPr>
        <p:txBody>
          <a:bodyPr>
            <a:normAutofit/>
          </a:bodyPr>
          <a:lstStyle/>
          <a:p>
            <a:r>
              <a:rPr lang="fr-FR" sz="2400" dirty="0" err="1">
                <a:latin typeface="handlee"/>
              </a:rPr>
              <a:t>Mixin</a:t>
            </a:r>
            <a:endParaRPr lang="fr-FR" sz="2400" dirty="0">
              <a:latin typeface="handlee"/>
            </a:endParaRPr>
          </a:p>
          <a:p>
            <a:r>
              <a:rPr lang="fr-FR" sz="2400" dirty="0">
                <a:latin typeface="handlee"/>
              </a:rPr>
              <a:t>Lourd a la compilation &amp; DRY</a:t>
            </a:r>
          </a:p>
          <a:p>
            <a:r>
              <a:rPr lang="fr-FR" sz="2400" dirty="0" err="1">
                <a:latin typeface="handlee"/>
              </a:rPr>
              <a:t>Placeholder</a:t>
            </a:r>
            <a:endParaRPr lang="fr-FR" sz="2400" dirty="0">
              <a:latin typeface="handlee"/>
            </a:endParaRPr>
          </a:p>
          <a:p>
            <a:r>
              <a:rPr lang="fr-FR" sz="2400" dirty="0" err="1">
                <a:latin typeface="handlee"/>
              </a:rPr>
              <a:t>leger</a:t>
            </a:r>
            <a:endParaRPr lang="fr-FR" sz="2400" dirty="0">
              <a:latin typeface="handlee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DA8B540-B4A8-440D-9AB0-5F1596D7BE00}"/>
              </a:ext>
            </a:extLst>
          </p:cNvPr>
          <p:cNvSpPr txBox="1">
            <a:spLocks/>
          </p:cNvSpPr>
          <p:nvPr/>
        </p:nvSpPr>
        <p:spPr>
          <a:xfrm>
            <a:off x="1439091" y="1566908"/>
            <a:ext cx="10515600" cy="13255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srgbClr val="265FD3"/>
                </a:solidFill>
                <a:effectLst/>
                <a:uLnTx/>
                <a:uFillTx/>
                <a:latin typeface="handlee"/>
                <a:ea typeface="+mj-ea"/>
                <a:cs typeface="+mj-cs"/>
              </a:rPr>
              <a:t>différences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074821" y="1657183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6000" b="1" dirty="0">
                <a:solidFill>
                  <a:srgbClr val="265FD3"/>
                </a:solidFill>
                <a:latin typeface="handlee"/>
              </a:rPr>
              <a:t>Bilan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010653" y="4523874"/>
            <a:ext cx="101065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-Problème rencontrer</a:t>
            </a:r>
          </a:p>
          <a:p>
            <a:r>
              <a:rPr lang="fr-FR" sz="3200" dirty="0"/>
              <a:t>-apprentissage</a:t>
            </a:r>
          </a:p>
          <a:p>
            <a:endParaRPr lang="fr-FR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5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6F6CB791-BB82-43AB-B04C-DD65391C5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8106003" cy="4196185"/>
          </a:xfrm>
        </p:spPr>
        <p:txBody>
          <a:bodyPr>
            <a:normAutofit lnSpcReduction="10000"/>
          </a:bodyPr>
          <a:lstStyle/>
          <a:p>
            <a:r>
              <a:rPr lang="fr-FR" dirty="0">
                <a:latin typeface="handlee"/>
              </a:rPr>
              <a:t>Pourquoi avoir choisie ce thème ?</a:t>
            </a:r>
          </a:p>
          <a:p>
            <a:pPr lvl="1"/>
            <a:endParaRPr lang="fr-FR" dirty="0">
              <a:latin typeface="handlee"/>
            </a:endParaRPr>
          </a:p>
          <a:p>
            <a:pPr lvl="1"/>
            <a:r>
              <a:rPr lang="fr-FR" dirty="0">
                <a:latin typeface="handlee"/>
              </a:rPr>
              <a:t>Il y a 2 raison particulière :</a:t>
            </a:r>
          </a:p>
          <a:p>
            <a:pPr lvl="2"/>
            <a:r>
              <a:rPr lang="fr-FR" dirty="0">
                <a:latin typeface="handlee"/>
              </a:rPr>
              <a:t>-Capacité du sujet à être vaste mais également précis</a:t>
            </a:r>
          </a:p>
          <a:p>
            <a:pPr lvl="2"/>
            <a:r>
              <a:rPr lang="fr-FR" dirty="0">
                <a:latin typeface="handlee"/>
              </a:rPr>
              <a:t>-La présence sur place </a:t>
            </a:r>
          </a:p>
          <a:p>
            <a:pPr lvl="1"/>
            <a:endParaRPr lang="fr-FR" dirty="0">
              <a:latin typeface="handlee"/>
            </a:endParaRPr>
          </a:p>
          <a:p>
            <a:pPr lvl="1"/>
            <a:endParaRPr lang="fr-FR" dirty="0">
              <a:latin typeface="handlee"/>
            </a:endParaRPr>
          </a:p>
          <a:p>
            <a:pPr lvl="1"/>
            <a:endParaRPr lang="fr-FR" dirty="0">
              <a:latin typeface="handlee"/>
            </a:endParaRPr>
          </a:p>
          <a:p>
            <a:pPr lvl="1"/>
            <a:endParaRPr lang="fr-FR" dirty="0">
              <a:latin typeface="handlee"/>
            </a:endParaRPr>
          </a:p>
          <a:p>
            <a:pPr lvl="1"/>
            <a:endParaRPr lang="fr-FR" dirty="0">
              <a:latin typeface="handlee"/>
            </a:endParaRPr>
          </a:p>
          <a:p>
            <a:pPr lvl="1"/>
            <a:r>
              <a:rPr lang="fr-FR" dirty="0">
                <a:latin typeface="handlee"/>
              </a:rPr>
              <a:t>(Voir le site)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46A3A00-E1D9-4057-98B3-E0E7B2145911}"/>
              </a:ext>
            </a:extLst>
          </p:cNvPr>
          <p:cNvSpPr txBox="1">
            <a:spLocks/>
          </p:cNvSpPr>
          <p:nvPr/>
        </p:nvSpPr>
        <p:spPr>
          <a:xfrm>
            <a:off x="1929090" y="498637"/>
            <a:ext cx="9252154" cy="122398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andlee"/>
                <a:ea typeface="+mj-ea"/>
                <a:cs typeface="+mj-cs"/>
              </a:rPr>
              <a:t>Présentation</a:t>
            </a:r>
          </a:p>
        </p:txBody>
      </p:sp>
    </p:spTree>
    <p:extLst>
      <p:ext uri="{BB962C8B-B14F-4D97-AF65-F5344CB8AC3E}">
        <p14:creationId xmlns:p14="http://schemas.microsoft.com/office/powerpoint/2010/main" val="316789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45CCEBFB-4855-49F4-A76F-8DFE1B64D252}"/>
              </a:ext>
            </a:extLst>
          </p:cNvPr>
          <p:cNvSpPr txBox="1">
            <a:spLocks/>
          </p:cNvSpPr>
          <p:nvPr/>
        </p:nvSpPr>
        <p:spPr>
          <a:xfrm>
            <a:off x="341020" y="1510566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srgbClr val="265FD3"/>
                </a:solidFill>
                <a:effectLst/>
                <a:uLnTx/>
                <a:uFillTx/>
                <a:latin typeface="handlee"/>
                <a:ea typeface="+mj-ea"/>
                <a:cs typeface="+mj-cs"/>
              </a:rPr>
              <a:t>Répartition des tâches :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C4AC657-E93F-49E8-8759-41DB01D95F4E}"/>
              </a:ext>
            </a:extLst>
          </p:cNvPr>
          <p:cNvSpPr txBox="1"/>
          <p:nvPr/>
        </p:nvSpPr>
        <p:spPr>
          <a:xfrm>
            <a:off x="869801" y="2992714"/>
            <a:ext cx="47609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65FD3"/>
                </a:solidFill>
              </a:rPr>
              <a:t>Jeremy : </a:t>
            </a:r>
          </a:p>
          <a:p>
            <a:endParaRPr lang="fr-FR" dirty="0">
              <a:solidFill>
                <a:srgbClr val="265FD3"/>
              </a:solidFill>
            </a:endParaRPr>
          </a:p>
          <a:p>
            <a:r>
              <a:rPr lang="fr-FR" dirty="0"/>
              <a:t>-Navigation / header </a:t>
            </a:r>
          </a:p>
          <a:p>
            <a:r>
              <a:rPr lang="fr-FR" dirty="0"/>
              <a:t>-Responsive</a:t>
            </a:r>
          </a:p>
          <a:p>
            <a:r>
              <a:rPr lang="fr-FR" dirty="0"/>
              <a:t>-Recherches d’images</a:t>
            </a:r>
          </a:p>
          <a:p>
            <a:r>
              <a:rPr lang="fr-FR" dirty="0"/>
              <a:t>-Recherche programmation codage </a:t>
            </a:r>
          </a:p>
          <a:p>
            <a:r>
              <a:rPr lang="fr-FR" dirty="0"/>
              <a:t>(SCSS, SASS, </a:t>
            </a:r>
            <a:r>
              <a:rPr lang="fr-FR" dirty="0" err="1"/>
              <a:t>paralax</a:t>
            </a:r>
            <a:r>
              <a:rPr lang="fr-FR" dirty="0"/>
              <a:t>, </a:t>
            </a:r>
            <a:r>
              <a:rPr lang="fr-FR" dirty="0" err="1"/>
              <a:t>js</a:t>
            </a:r>
            <a:r>
              <a:rPr lang="fr-FR" dirty="0"/>
              <a:t>)</a:t>
            </a:r>
          </a:p>
          <a:p>
            <a:r>
              <a:rPr lang="fr-FR" dirty="0"/>
              <a:t>-remplissage des pages histoires, se loger, prix avion</a:t>
            </a:r>
          </a:p>
          <a:p>
            <a:r>
              <a:rPr lang="fr-FR" dirty="0"/>
              <a:t>-Enorme travaille sur l’esthétique du site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833C583-21E2-4293-BC18-B29AB36F85D0}"/>
              </a:ext>
            </a:extLst>
          </p:cNvPr>
          <p:cNvSpPr txBox="1"/>
          <p:nvPr/>
        </p:nvSpPr>
        <p:spPr>
          <a:xfrm>
            <a:off x="7122819" y="2901274"/>
            <a:ext cx="48583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Nathan : 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/>
              <a:t>-Mise en page bloc principal</a:t>
            </a:r>
          </a:p>
          <a:p>
            <a:r>
              <a:rPr lang="fr-FR" dirty="0"/>
              <a:t>-Recherches d’Images</a:t>
            </a:r>
          </a:p>
          <a:p>
            <a:r>
              <a:rPr lang="fr-FR" dirty="0"/>
              <a:t>-Prises de Photos sur place</a:t>
            </a:r>
          </a:p>
          <a:p>
            <a:r>
              <a:rPr lang="fr-FR" dirty="0"/>
              <a:t>-Remplissage des pages cuisine, exploration, carte, à propos et témoignages</a:t>
            </a:r>
          </a:p>
          <a:p>
            <a:r>
              <a:rPr lang="fr-FR" dirty="0"/>
              <a:t>-Insertion d’une vidéo </a:t>
            </a:r>
            <a:r>
              <a:rPr lang="fr-FR" dirty="0" err="1"/>
              <a:t>youtube</a:t>
            </a:r>
            <a:r>
              <a:rPr lang="fr-FR" dirty="0"/>
              <a:t> ainsi qu’un lien google </a:t>
            </a:r>
            <a:r>
              <a:rPr lang="fr-FR" dirty="0" err="1"/>
              <a:t>maps</a:t>
            </a:r>
            <a:endParaRPr lang="fr-FR" dirty="0"/>
          </a:p>
          <a:p>
            <a:r>
              <a:rPr lang="fr-FR" dirty="0"/>
              <a:t>-Travaille sur la structure de la page d’Accueil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466F8F6-6482-4D95-9BC1-42176CBBBB73}"/>
              </a:ext>
            </a:extLst>
          </p:cNvPr>
          <p:cNvSpPr txBox="1"/>
          <p:nvPr/>
        </p:nvSpPr>
        <p:spPr>
          <a:xfrm>
            <a:off x="1693686" y="3222039"/>
            <a:ext cx="59851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handlee"/>
              </a:rPr>
              <a:t>-Intégration d’une vidéo </a:t>
            </a:r>
            <a:r>
              <a:rPr lang="fr-FR" sz="2400" dirty="0" err="1">
                <a:solidFill>
                  <a:srgbClr val="002060"/>
                </a:solidFill>
                <a:latin typeface="handlee"/>
              </a:rPr>
              <a:t>Youtube</a:t>
            </a:r>
            <a:r>
              <a:rPr lang="fr-FR" sz="2400" dirty="0">
                <a:solidFill>
                  <a:srgbClr val="002060"/>
                </a:solidFill>
                <a:latin typeface="handlee"/>
              </a:rPr>
              <a:t> et d’un lien </a:t>
            </a:r>
            <a:r>
              <a:rPr lang="fr-FR" sz="2400" dirty="0" err="1">
                <a:solidFill>
                  <a:srgbClr val="002060"/>
                </a:solidFill>
                <a:latin typeface="handlee"/>
              </a:rPr>
              <a:t>google</a:t>
            </a:r>
            <a:r>
              <a:rPr lang="fr-FR" sz="2400" dirty="0">
                <a:solidFill>
                  <a:srgbClr val="002060"/>
                </a:solidFill>
                <a:latin typeface="handlee"/>
              </a:rPr>
              <a:t> </a:t>
            </a:r>
            <a:r>
              <a:rPr lang="fr-FR" sz="2400" dirty="0" err="1">
                <a:solidFill>
                  <a:srgbClr val="002060"/>
                </a:solidFill>
                <a:latin typeface="handlee"/>
              </a:rPr>
              <a:t>maps</a:t>
            </a:r>
            <a:r>
              <a:rPr lang="fr-FR" sz="2400" dirty="0">
                <a:solidFill>
                  <a:srgbClr val="002060"/>
                </a:solidFill>
                <a:latin typeface="handlee"/>
              </a:rPr>
              <a:t> </a:t>
            </a:r>
          </a:p>
          <a:p>
            <a:r>
              <a:rPr lang="fr-FR" sz="2400" dirty="0">
                <a:solidFill>
                  <a:srgbClr val="002060"/>
                </a:solidFill>
                <a:latin typeface="handlee"/>
              </a:rPr>
              <a:t>-Animation de la navigation </a:t>
            </a:r>
          </a:p>
          <a:p>
            <a:r>
              <a:rPr lang="fr-FR" sz="2400" dirty="0">
                <a:solidFill>
                  <a:srgbClr val="002060"/>
                </a:solidFill>
                <a:latin typeface="handlee"/>
              </a:rPr>
              <a:t>-Site clair et esthétique</a:t>
            </a:r>
          </a:p>
          <a:p>
            <a:r>
              <a:rPr lang="fr-FR" sz="2400" dirty="0">
                <a:solidFill>
                  <a:srgbClr val="002060"/>
                </a:solidFill>
                <a:latin typeface="handlee"/>
              </a:rPr>
              <a:t>-Template</a:t>
            </a:r>
          </a:p>
          <a:p>
            <a:r>
              <a:rPr lang="fr-FR" sz="2400" dirty="0">
                <a:solidFill>
                  <a:srgbClr val="002060"/>
                </a:solidFill>
                <a:latin typeface="handlee"/>
              </a:rPr>
              <a:t>-responsive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D6F587CD-2098-46B4-A1AD-384C4A1CC5F7}"/>
              </a:ext>
            </a:extLst>
          </p:cNvPr>
          <p:cNvSpPr txBox="1">
            <a:spLocks/>
          </p:cNvSpPr>
          <p:nvPr/>
        </p:nvSpPr>
        <p:spPr>
          <a:xfrm>
            <a:off x="759823" y="1841228"/>
            <a:ext cx="10515600" cy="13255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andlee"/>
                <a:ea typeface="+mj-ea"/>
                <a:cs typeface="+mj-cs"/>
              </a:rPr>
              <a:t>Les particularités de notre projet :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300AEEE3-B116-484E-AD7E-4253185CE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035" y="2736301"/>
            <a:ext cx="4805810" cy="3083570"/>
          </a:xfr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02A1F4C-A5C4-4CA5-A6DD-1B3034C93B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3" y="3100505"/>
            <a:ext cx="5990957" cy="186716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209FDDD-8313-4945-BD29-31412822754E}"/>
              </a:ext>
            </a:extLst>
          </p:cNvPr>
          <p:cNvSpPr txBox="1"/>
          <p:nvPr/>
        </p:nvSpPr>
        <p:spPr>
          <a:xfrm>
            <a:off x="925219" y="1237013"/>
            <a:ext cx="1004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  <a:latin typeface="handlee"/>
              </a:rPr>
              <a:t>Implémentation d’une vidéo, puis la structure de la description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0855CFB-69AE-476D-9F2A-B8349DAEF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92" y="8936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Navigation responsive sur mobile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4716279-B104-4822-ACB9-8888C482D1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450" y="1496694"/>
            <a:ext cx="2262528" cy="456413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F6B1E6D-02BE-46CF-9453-D77A820957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021" y="1496691"/>
            <a:ext cx="2262529" cy="456413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F995F8C-5BC8-44B0-94D6-FF16BD14C1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736" y="1496691"/>
            <a:ext cx="2262527" cy="456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95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759823" y="2139134"/>
            <a:ext cx="10515600" cy="4351338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handlee"/>
              </a:rPr>
              <a:t>@</a:t>
            </a:r>
            <a:r>
              <a:rPr lang="fr-FR" sz="2400" dirty="0" err="1">
                <a:latin typeface="handlee"/>
              </a:rPr>
              <a:t>mixin</a:t>
            </a:r>
            <a:r>
              <a:rPr lang="fr-FR" sz="2400" dirty="0">
                <a:latin typeface="handlee"/>
              </a:rPr>
              <a:t> center(){</a:t>
            </a:r>
          </a:p>
          <a:p>
            <a:pPr lvl="1"/>
            <a:r>
              <a:rPr lang="fr-FR" dirty="0">
                <a:latin typeface="handlee"/>
              </a:rPr>
              <a:t>Display: bloc;</a:t>
            </a:r>
          </a:p>
          <a:p>
            <a:pPr lvl="1"/>
            <a:r>
              <a:rPr lang="fr-FR" dirty="0" err="1">
                <a:latin typeface="handlee"/>
              </a:rPr>
              <a:t>Margin-left</a:t>
            </a:r>
            <a:r>
              <a:rPr lang="fr-FR" dirty="0">
                <a:latin typeface="handlee"/>
              </a:rPr>
              <a:t>: auto;</a:t>
            </a:r>
          </a:p>
          <a:p>
            <a:pPr lvl="1"/>
            <a:r>
              <a:rPr lang="fr-FR" dirty="0" err="1">
                <a:latin typeface="handlee"/>
              </a:rPr>
              <a:t>Margin</a:t>
            </a:r>
            <a:r>
              <a:rPr lang="fr-FR" dirty="0">
                <a:latin typeface="handlee"/>
              </a:rPr>
              <a:t>-right: auto;</a:t>
            </a:r>
          </a:p>
          <a:p>
            <a:pPr lvl="1"/>
            <a:r>
              <a:rPr lang="fr-FR" dirty="0">
                <a:latin typeface="handlee"/>
              </a:rPr>
              <a:t>}</a:t>
            </a:r>
          </a:p>
          <a:p>
            <a:pPr lvl="1"/>
            <a:endParaRPr lang="fr-FR" dirty="0">
              <a:latin typeface="handlee"/>
            </a:endParaRPr>
          </a:p>
          <a:p>
            <a:pPr marL="457200" lvl="1" indent="0">
              <a:buNone/>
            </a:pPr>
            <a:r>
              <a:rPr lang="fr-FR" dirty="0">
                <a:latin typeface="handlee"/>
              </a:rPr>
              <a:t>Image{</a:t>
            </a:r>
          </a:p>
          <a:p>
            <a:pPr marL="457200" lvl="1" indent="0">
              <a:buNone/>
            </a:pPr>
            <a:r>
              <a:rPr lang="fr-FR" dirty="0">
                <a:latin typeface="handlee"/>
              </a:rPr>
              <a:t>	@</a:t>
            </a:r>
            <a:r>
              <a:rPr lang="fr-FR" dirty="0" err="1">
                <a:latin typeface="handlee"/>
              </a:rPr>
              <a:t>include</a:t>
            </a:r>
            <a:r>
              <a:rPr lang="fr-FR" dirty="0">
                <a:latin typeface="handlee"/>
              </a:rPr>
              <a:t> center;</a:t>
            </a:r>
          </a:p>
          <a:p>
            <a:pPr lvl="1"/>
            <a:r>
              <a:rPr lang="fr-FR" sz="2000" dirty="0"/>
              <a:t>}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314303" y="1057457"/>
            <a:ext cx="10515600" cy="13255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err="1">
                <a:solidFill>
                  <a:srgbClr val="265FD3"/>
                </a:solidFill>
                <a:latin typeface="handlee"/>
                <a:ea typeface="+mj-ea"/>
                <a:cs typeface="+mj-cs"/>
              </a:rPr>
              <a:t>M</a:t>
            </a:r>
            <a:r>
              <a:rPr kumimoji="0" lang="fr-FR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265FD3"/>
                </a:solidFill>
                <a:effectLst/>
                <a:uLnTx/>
                <a:uFillTx/>
                <a:latin typeface="handlee"/>
                <a:ea typeface="+mj-ea"/>
                <a:cs typeface="+mj-cs"/>
              </a:rPr>
              <a:t>ixin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rgbClr val="265FD3"/>
              </a:solidFill>
              <a:effectLst/>
              <a:uLnTx/>
              <a:uFillTx/>
              <a:latin typeface="handlee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EC4FF2-E7E0-4127-BE04-04983078F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149" y="1996130"/>
            <a:ext cx="10515600" cy="4351338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handlee"/>
              </a:rPr>
              <a:t>%center{</a:t>
            </a:r>
          </a:p>
          <a:p>
            <a:pPr lvl="1"/>
            <a:r>
              <a:rPr lang="fr-FR" dirty="0" err="1">
                <a:latin typeface="handlee"/>
              </a:rPr>
              <a:t>Diplay</a:t>
            </a:r>
            <a:r>
              <a:rPr lang="fr-FR" dirty="0">
                <a:latin typeface="handlee"/>
              </a:rPr>
              <a:t>: bloc;</a:t>
            </a:r>
          </a:p>
          <a:p>
            <a:pPr lvl="1"/>
            <a:r>
              <a:rPr lang="fr-FR" dirty="0" err="1">
                <a:latin typeface="handlee"/>
              </a:rPr>
              <a:t>Margin</a:t>
            </a:r>
            <a:r>
              <a:rPr lang="fr-FR" dirty="0">
                <a:latin typeface="handlee"/>
              </a:rPr>
              <a:t>: </a:t>
            </a:r>
            <a:r>
              <a:rPr lang="fr-FR" dirty="0" err="1">
                <a:latin typeface="handlee"/>
              </a:rPr>
              <a:t>left</a:t>
            </a:r>
            <a:r>
              <a:rPr lang="fr-FR" dirty="0">
                <a:latin typeface="handlee"/>
              </a:rPr>
              <a:t> auto;</a:t>
            </a:r>
          </a:p>
          <a:p>
            <a:pPr lvl="1"/>
            <a:r>
              <a:rPr lang="fr-FR" dirty="0" err="1">
                <a:latin typeface="handlee"/>
              </a:rPr>
              <a:t>Margin</a:t>
            </a:r>
            <a:r>
              <a:rPr lang="fr-FR" dirty="0">
                <a:latin typeface="handlee"/>
              </a:rPr>
              <a:t>: right auto;</a:t>
            </a:r>
          </a:p>
          <a:p>
            <a:pPr lvl="1"/>
            <a:r>
              <a:rPr lang="fr-FR" dirty="0">
                <a:latin typeface="handlee"/>
              </a:rPr>
              <a:t>}</a:t>
            </a:r>
          </a:p>
          <a:p>
            <a:pPr lvl="1"/>
            <a:endParaRPr lang="fr-FR" dirty="0">
              <a:latin typeface="handlee"/>
            </a:endParaRPr>
          </a:p>
          <a:p>
            <a:pPr marL="457200" lvl="1" indent="0">
              <a:buNone/>
            </a:pPr>
            <a:r>
              <a:rPr lang="fr-FR" dirty="0">
                <a:latin typeface="handlee"/>
              </a:rPr>
              <a:t>Image{</a:t>
            </a:r>
          </a:p>
          <a:p>
            <a:pPr marL="457200" lvl="1" indent="0">
              <a:buNone/>
            </a:pPr>
            <a:r>
              <a:rPr lang="fr-FR" dirty="0">
                <a:latin typeface="handlee"/>
              </a:rPr>
              <a:t>	@</a:t>
            </a:r>
            <a:r>
              <a:rPr lang="fr-FR" dirty="0" err="1">
                <a:latin typeface="handlee"/>
              </a:rPr>
              <a:t>extends</a:t>
            </a:r>
            <a:r>
              <a:rPr lang="fr-FR" dirty="0">
                <a:latin typeface="handlee"/>
              </a:rPr>
              <a:t>: %center;</a:t>
            </a:r>
          </a:p>
          <a:p>
            <a:pPr marL="457200" lvl="1" indent="0">
              <a:buNone/>
            </a:pPr>
            <a:r>
              <a:rPr lang="fr-FR" dirty="0">
                <a:latin typeface="handlee"/>
              </a:rPr>
              <a:t>}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FB253562-AFC2-4715-B671-5F5052DD35FD}"/>
              </a:ext>
            </a:extLst>
          </p:cNvPr>
          <p:cNvSpPr txBox="1">
            <a:spLocks/>
          </p:cNvSpPr>
          <p:nvPr/>
        </p:nvSpPr>
        <p:spPr>
          <a:xfrm>
            <a:off x="1676400" y="601579"/>
            <a:ext cx="10515600" cy="13255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265FD3"/>
                </a:solidFill>
                <a:effectLst/>
                <a:uLnTx/>
                <a:uFillTx/>
                <a:latin typeface="handlee"/>
                <a:ea typeface="+mj-ea"/>
                <a:cs typeface="+mj-cs"/>
              </a:rPr>
              <a:t>Placeholder</a:t>
            </a: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srgbClr val="265FD3"/>
                </a:solidFill>
                <a:effectLst/>
                <a:uLnTx/>
                <a:uFillTx/>
                <a:latin typeface="handlee"/>
                <a:ea typeface="+mj-ea"/>
                <a:cs typeface="+mj-cs"/>
              </a:rPr>
              <a:t>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D0A22-2E9B-472D-8B69-32BAC8965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269" y="2506662"/>
            <a:ext cx="10515600" cy="4351338"/>
          </a:xfrm>
        </p:spPr>
        <p:txBody>
          <a:bodyPr>
            <a:noAutofit/>
          </a:bodyPr>
          <a:lstStyle/>
          <a:p>
            <a:r>
              <a:rPr lang="fr-FR" dirty="0">
                <a:latin typeface="handlee"/>
              </a:rPr>
              <a:t>Imbrication</a:t>
            </a:r>
          </a:p>
          <a:p>
            <a:r>
              <a:rPr lang="fr-FR" dirty="0">
                <a:latin typeface="handlee"/>
              </a:rPr>
              <a:t>Changement de valeur rapide du </a:t>
            </a:r>
            <a:r>
              <a:rPr lang="fr-FR" dirty="0" err="1">
                <a:latin typeface="handlee"/>
              </a:rPr>
              <a:t>css</a:t>
            </a:r>
            <a:endParaRPr lang="fr-FR" dirty="0">
              <a:latin typeface="handlee"/>
            </a:endParaRPr>
          </a:p>
          <a:p>
            <a:r>
              <a:rPr lang="fr-FR" dirty="0">
                <a:latin typeface="handlee"/>
              </a:rPr>
              <a:t>Exemple:</a:t>
            </a:r>
            <a:br>
              <a:rPr lang="fr-FR" dirty="0">
                <a:latin typeface="handlee"/>
              </a:rPr>
            </a:br>
            <a:br>
              <a:rPr lang="fr-FR" dirty="0">
                <a:latin typeface="handlee"/>
              </a:rPr>
            </a:br>
            <a:r>
              <a:rPr lang="fr-FR" sz="1400" dirty="0">
                <a:latin typeface="handlee"/>
              </a:rPr>
              <a:t>https://www.sassmeister.com/</a:t>
            </a:r>
          </a:p>
          <a:p>
            <a:endParaRPr lang="fr-FR" dirty="0">
              <a:latin typeface="handlee"/>
            </a:endParaRPr>
          </a:p>
          <a:p>
            <a:pPr lvl="1"/>
            <a:endParaRPr lang="fr-FR" sz="2800" dirty="0">
              <a:latin typeface="handlee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DA4AF3EB-EC94-42A3-AEA7-8618746D092F}"/>
              </a:ext>
            </a:extLst>
          </p:cNvPr>
          <p:cNvSpPr txBox="1">
            <a:spLocks/>
          </p:cNvSpPr>
          <p:nvPr/>
        </p:nvSpPr>
        <p:spPr>
          <a:xfrm>
            <a:off x="1426028" y="1305651"/>
            <a:ext cx="10515600" cy="13255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srgbClr val="265FD3"/>
                </a:solidFill>
                <a:effectLst/>
                <a:uLnTx/>
                <a:uFillTx/>
                <a:latin typeface="handlee"/>
                <a:ea typeface="+mj-ea"/>
                <a:cs typeface="+mj-cs"/>
              </a:rPr>
              <a:t>Avantages du SCSS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245</Words>
  <Application>Microsoft Office PowerPoint</Application>
  <PresentationFormat>Grand écran</PresentationFormat>
  <Paragraphs>71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handlee</vt:lpstr>
      <vt:lpstr>Trebuchet MS</vt:lpstr>
      <vt:lpstr>Thème Office</vt:lpstr>
      <vt:lpstr>PIERROT Jeremy &amp; Nathan DI Ruggiero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Jeremy Pierrot</dc:creator>
  <cp:lastModifiedBy>oodsls poz</cp:lastModifiedBy>
  <cp:revision>20</cp:revision>
  <dcterms:created xsi:type="dcterms:W3CDTF">2018-09-26T14:02:43Z</dcterms:created>
  <dcterms:modified xsi:type="dcterms:W3CDTF">2019-01-13T16:46:07Z</dcterms:modified>
</cp:coreProperties>
</file>