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1_17459541743190/Dashboard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3DB039F-F9B6-4A91-A2B6-D11EFDA4D1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32064F4-4E4A-4662-835A-8D5F10210B1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4/29/2025 7:18:58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2" name="slide2">
            <a:extLst>
              <a:ext uri="{FF2B5EF4-FFF2-40B4-BE49-F238E27FC236}">
                <a16:creationId xmlns:a16="http://schemas.microsoft.com/office/drawing/2014/main" id="{56C5F92F-40C8-4E62-9542-E2CB7AF41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636"/>
            <a:ext cx="12192000" cy="46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2025-04-29T19:18:58Z</dcterms:created>
  <dcterms:modified xsi:type="dcterms:W3CDTF">2025-04-29T19:18:58Z</dcterms:modified>
</cp:coreProperties>
</file>