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45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85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06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18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75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3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1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852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9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27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673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E651-A64D-4194-B78E-FE75A5DC9E55}" type="datetimeFigureOut">
              <a:rPr lang="fi-FI" smtClean="0"/>
              <a:t>12.5.2015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5A54-9580-4386-837A-80BDEE0CA92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5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cie.fi/FI-WARE/poi_dp_dyn/ngsi10/poi_dp_ngsi_spec.docx" TargetMode="External"/><Relationship Id="rId2" Type="http://schemas.openxmlformats.org/officeDocument/2006/relationships/hyperlink" Target="http://dev.cie.fi/FI-WARE/poi_dp_dyn/ngsi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102" y="1699244"/>
            <a:ext cx="7772400" cy="166371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POI-DP ngsi10 </a:t>
            </a:r>
            <a:r>
              <a:rPr lang="en-US" sz="4800" b="1" dirty="0" smtClean="0"/>
              <a:t>lookalike API </a:t>
            </a:r>
            <a:r>
              <a:rPr lang="en-US" sz="4800" b="1" dirty="0" smtClean="0"/>
              <a:t>Demo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7235"/>
            <a:ext cx="6858000" cy="1610140"/>
          </a:xfrm>
        </p:spPr>
        <p:txBody>
          <a:bodyPr>
            <a:normAutofit fontScale="92500" lnSpcReduction="10000"/>
          </a:bodyPr>
          <a:lstStyle/>
          <a:p>
            <a:r>
              <a:rPr lang="fi-FI" dirty="0" smtClean="0"/>
              <a:t>Timo Mukari &amp; Ari Okkonen</a:t>
            </a:r>
          </a:p>
          <a:p>
            <a:r>
              <a:rPr lang="en-GB" dirty="0" smtClean="0"/>
              <a:t>University of Oulu/Center for Internet Excellence</a:t>
            </a:r>
          </a:p>
          <a:p>
            <a:r>
              <a:rPr lang="fi-FI" dirty="0" smtClean="0"/>
              <a:t>Adminotech Oy</a:t>
            </a:r>
          </a:p>
          <a:p>
            <a:r>
              <a:rPr lang="fi-FI" dirty="0" smtClean="0"/>
              <a:t>11.5.2015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9" y="5154682"/>
            <a:ext cx="1365387" cy="1365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" y="4934156"/>
            <a:ext cx="1585913" cy="158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975"/>
            <a:ext cx="91440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406"/>
            <a:ext cx="7886700" cy="837509"/>
          </a:xfrm>
        </p:spPr>
        <p:txBody>
          <a:bodyPr>
            <a:normAutofit/>
          </a:bodyPr>
          <a:lstStyle/>
          <a:p>
            <a:r>
              <a:rPr lang="en-US" sz="4000" b="1" dirty="0"/>
              <a:t>POI-DP ngsi10 </a:t>
            </a:r>
            <a:r>
              <a:rPr lang="en-US" sz="4000" b="1" dirty="0" smtClean="0"/>
              <a:t>lookalike API </a:t>
            </a:r>
            <a:r>
              <a:rPr lang="en-US" sz="4000" b="1" dirty="0"/>
              <a:t>Demo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70" y="1634132"/>
            <a:ext cx="8342630" cy="4942922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An Orion Context Broker NGSI-10 lookalike API for POI-DP</a:t>
            </a:r>
          </a:p>
          <a:p>
            <a:pPr lvl="0" fontAlgn="base"/>
            <a:r>
              <a:rPr lang="en-US" sz="2200" dirty="0" smtClean="0"/>
              <a:t>Initiate the demo using Chrome </a:t>
            </a:r>
            <a:r>
              <a:rPr lang="en-US" sz="2200" dirty="0"/>
              <a:t>or Firefox </a:t>
            </a:r>
            <a:r>
              <a:rPr lang="en-US" sz="2200" dirty="0" smtClean="0"/>
              <a:t>browser: </a:t>
            </a:r>
            <a:r>
              <a:rPr lang="en-US" sz="2200" u="sng" dirty="0">
                <a:hlinkClick r:id="rId2"/>
              </a:rPr>
              <a:t>http://</a:t>
            </a:r>
            <a:r>
              <a:rPr lang="en-US" sz="2200" u="sng" dirty="0" smtClean="0">
                <a:hlinkClick r:id="rId2"/>
              </a:rPr>
              <a:t>dev.cie.fi/FI-WARE/poi_dp_dyn/ngsi10</a:t>
            </a:r>
            <a:endParaRPr lang="en-US" sz="2200" u="sng" dirty="0" smtClean="0"/>
          </a:p>
          <a:p>
            <a:pPr lvl="0" fontAlgn="base"/>
            <a:r>
              <a:rPr lang="en-US" sz="2200" dirty="0" smtClean="0"/>
              <a:t>Select/Edit the desired URL</a:t>
            </a:r>
          </a:p>
          <a:p>
            <a:pPr lvl="0" fontAlgn="base"/>
            <a:r>
              <a:rPr lang="en-US" sz="2200" dirty="0" smtClean="0"/>
              <a:t>Select/Edit the desired POST data if needed</a:t>
            </a:r>
          </a:p>
          <a:p>
            <a:pPr lvl="0" fontAlgn="base"/>
            <a:r>
              <a:rPr lang="en-US" sz="2200" dirty="0" smtClean="0"/>
              <a:t>A JSon data editor window is also available in case you wish to modify the JSon data.</a:t>
            </a:r>
          </a:p>
          <a:p>
            <a:pPr lvl="0" fontAlgn="base"/>
            <a:r>
              <a:rPr lang="en-US" sz="2200" dirty="0" smtClean="0"/>
              <a:t>Click GET or POST method depending on the request type</a:t>
            </a:r>
          </a:p>
          <a:p>
            <a:pPr lvl="0" fontAlgn="base"/>
            <a:r>
              <a:rPr lang="en-US" sz="2200" dirty="0" smtClean="0"/>
              <a:t>View the Host Response together with JSon pretty print (if available) at the bottom of the page</a:t>
            </a:r>
          </a:p>
          <a:p>
            <a:r>
              <a:rPr lang="en-US" sz="2200" dirty="0" smtClean="0"/>
              <a:t>The demo was implemented using the new NGSI POI API: </a:t>
            </a:r>
            <a:r>
              <a:rPr lang="en-US" sz="2200" u="sng" dirty="0">
                <a:hlinkClick r:id="rId3"/>
              </a:rPr>
              <a:t>http://</a:t>
            </a:r>
            <a:r>
              <a:rPr lang="en-US" sz="2200" u="sng" dirty="0" smtClean="0">
                <a:hlinkClick r:id="rId3"/>
              </a:rPr>
              <a:t>dev.cie.fi/FI-WARE/poi_dp_dyn/ngsi10/poi_dp_ngsi_spec.docx</a:t>
            </a:r>
            <a:endParaRPr lang="en-US" sz="2200" u="sng" dirty="0" smtClean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POI-DP ngsi10 lookalike API Demo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757681"/>
            <a:ext cx="8296255" cy="408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8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8731"/>
          </a:xfrm>
        </p:spPr>
        <p:txBody>
          <a:bodyPr>
            <a:normAutofit/>
          </a:bodyPr>
          <a:lstStyle/>
          <a:p>
            <a:r>
              <a:rPr lang="en-US" sz="4000" b="1" dirty="0"/>
              <a:t>POI-DP ngsi10 lookalike API Demo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" y="1657349"/>
            <a:ext cx="8349780" cy="481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691"/>
          </a:xfrm>
        </p:spPr>
        <p:txBody>
          <a:bodyPr>
            <a:normAutofit/>
          </a:bodyPr>
          <a:lstStyle/>
          <a:p>
            <a:r>
              <a:rPr lang="en-US" sz="4000" b="1" dirty="0"/>
              <a:t>POI-DP ngsi10 lookalike API Demo</a:t>
            </a:r>
            <a:endParaRPr lang="fi-FI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03" y="1422332"/>
            <a:ext cx="8140147" cy="493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 smtClean="0"/>
              <a:t>Convenience</a:t>
            </a:r>
            <a:r>
              <a:rPr lang="fi-FI" dirty="0" smtClean="0"/>
              <a:t> GET </a:t>
            </a:r>
            <a:r>
              <a:rPr lang="fi-FI" dirty="0" err="1" smtClean="0"/>
              <a:t>operations</a:t>
            </a:r>
            <a:r>
              <a:rPr lang="fi-FI" dirty="0" smtClean="0"/>
              <a:t>:</a:t>
            </a:r>
          </a:p>
          <a:p>
            <a:r>
              <a:rPr lang="en-US" sz="2400" dirty="0"/>
              <a:t>http://&lt;host&gt;/poi_dp_dyn/ngsi10/contextEntities/&lt;latitude</a:t>
            </a:r>
            <a:r>
              <a:rPr lang="en-US" sz="2400" dirty="0" smtClean="0"/>
              <a:t>&gt;/ &lt;</a:t>
            </a:r>
            <a:r>
              <a:rPr lang="en-US" sz="2400" dirty="0"/>
              <a:t>longitude&gt;/&lt;radius&gt;[/&lt;category</a:t>
            </a:r>
            <a:r>
              <a:rPr lang="en-US" sz="2400" dirty="0" smtClean="0"/>
              <a:t>&gt;]</a:t>
            </a:r>
            <a:endParaRPr lang="en-US" sz="2400" dirty="0"/>
          </a:p>
          <a:p>
            <a:r>
              <a:rPr lang="en-US" sz="2400" dirty="0"/>
              <a:t>http://&lt;host&gt;/poi_dp_dyn/ngsi10/contextEntities/&lt;poi_id</a:t>
            </a:r>
            <a:r>
              <a:rPr lang="en-US" sz="2400" dirty="0" smtClean="0"/>
              <a:t>&gt; [/</a:t>
            </a:r>
            <a:r>
              <a:rPr lang="en-US" sz="2400" dirty="0"/>
              <a:t>component/&lt;component</a:t>
            </a:r>
            <a:r>
              <a:rPr lang="en-US" sz="2400" dirty="0" smtClean="0"/>
              <a:t>&gt;]</a:t>
            </a:r>
          </a:p>
          <a:p>
            <a:pPr marL="0" indent="0">
              <a:buNone/>
            </a:pPr>
            <a:r>
              <a:rPr lang="en-US" dirty="0" smtClean="0"/>
              <a:t>NGSI10 POST operations:</a:t>
            </a:r>
          </a:p>
          <a:p>
            <a:r>
              <a:rPr lang="en-US" sz="2400" dirty="0"/>
              <a:t>http://&lt;host&gt;/</a:t>
            </a:r>
            <a:r>
              <a:rPr lang="en-US" sz="2400" dirty="0" smtClean="0"/>
              <a:t>poi_dp_dyn/ngsi10/queryContext</a:t>
            </a:r>
          </a:p>
          <a:p>
            <a:r>
              <a:rPr lang="en-US" sz="2400" dirty="0" smtClean="0"/>
              <a:t>See the required JSon query/response string format next page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66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1" y="99391"/>
            <a:ext cx="8984975" cy="754049"/>
          </a:xfrm>
        </p:spPr>
        <p:txBody>
          <a:bodyPr>
            <a:noAutofit/>
          </a:bodyPr>
          <a:lstStyle/>
          <a:p>
            <a:r>
              <a:rPr lang="en-US" sz="2800" b="1" dirty="0"/>
              <a:t>POI-DP ngsi10 </a:t>
            </a:r>
            <a:r>
              <a:rPr lang="en-US" sz="2800" b="1" dirty="0" smtClean="0"/>
              <a:t>lookalike API </a:t>
            </a:r>
            <a:r>
              <a:rPr lang="en-US" sz="2800" b="1" dirty="0" smtClean="0"/>
              <a:t>JSon Query String/Response:</a:t>
            </a:r>
            <a:endParaRPr lang="fi-FI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46" y="873760"/>
            <a:ext cx="3885594" cy="55566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"</a:t>
            </a:r>
            <a:r>
              <a:rPr lang="en-US" sz="1400" dirty="0" err="1"/>
              <a:t>pois</a:t>
            </a:r>
            <a:r>
              <a:rPr lang="en-US" sz="1400" dirty="0"/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"&lt;poi-id&gt;":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fw_core</a:t>
            </a:r>
            <a:r>
              <a:rPr lang="en-US" sz="1400" dirty="0"/>
              <a:t>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"location":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"wgs84":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    "latitude": &lt;latitude&gt;,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    "longitude": &lt;longitude&gt;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“radius”: &lt;radius&gt;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"categories":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"&lt;category&gt;",…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“&lt;field&gt;”: &lt;value&gt;,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"name":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"": "&lt;name&gt;"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"&lt;component&gt;":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“&lt;field&gt;”: &lt;value&gt;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poi_id</a:t>
            </a:r>
            <a:r>
              <a:rPr lang="en-US" sz="1400" dirty="0"/>
              <a:t>&gt;...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}</a:t>
            </a:r>
            <a:endParaRPr lang="en-US" sz="14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81120" y="853440"/>
            <a:ext cx="4582160" cy="555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where:</a:t>
            </a:r>
          </a:p>
          <a:p>
            <a:r>
              <a:rPr lang="en-US" sz="1600" dirty="0" smtClean="0"/>
              <a:t>&lt;</a:t>
            </a:r>
            <a:r>
              <a:rPr lang="en-US" sz="1600" dirty="0" err="1"/>
              <a:t>poi_id</a:t>
            </a:r>
            <a:r>
              <a:rPr lang="en-US" sz="1600" dirty="0"/>
              <a:t>&gt;				Universally Unique ID (UUID) of the </a:t>
            </a:r>
            <a:r>
              <a:rPr lang="en-US" sz="1600" dirty="0" smtClean="0"/>
              <a:t>	desired </a:t>
            </a:r>
            <a:r>
              <a:rPr lang="en-US" sz="1600" dirty="0"/>
              <a:t>POI, or “*” to query several</a:t>
            </a:r>
          </a:p>
          <a:p>
            <a:r>
              <a:rPr lang="en-US" sz="1600" dirty="0"/>
              <a:t>&lt;</a:t>
            </a:r>
            <a:r>
              <a:rPr lang="en-US" sz="1600" dirty="0" smtClean="0"/>
              <a:t>latitude/longitude&gt;			Coordinates </a:t>
            </a:r>
            <a:r>
              <a:rPr lang="en-US" sz="1600" dirty="0"/>
              <a:t>of the desired POIs in wgs84 </a:t>
            </a:r>
            <a:r>
              <a:rPr lang="en-US" sz="1600" dirty="0" smtClean="0"/>
              <a:t>	decimal </a:t>
            </a:r>
            <a:r>
              <a:rPr lang="en-US" sz="1600" dirty="0"/>
              <a:t>degrees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radius&gt;				Radius of the spatial search in meters for </a:t>
            </a:r>
            <a:r>
              <a:rPr lang="en-US" sz="1600" dirty="0" smtClean="0"/>
              <a:t>	the </a:t>
            </a:r>
            <a:r>
              <a:rPr lang="en-US" sz="1600" dirty="0"/>
              <a:t>desired POIs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category</a:t>
            </a:r>
            <a:r>
              <a:rPr lang="en-US" sz="1600" dirty="0" smtClean="0"/>
              <a:t>&gt;	</a:t>
            </a:r>
            <a:r>
              <a:rPr lang="en-US" sz="1600" dirty="0"/>
              <a:t>			Desired POI category/categories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component&gt;	</a:t>
            </a:r>
            <a:r>
              <a:rPr lang="en-US" sz="1600" dirty="0" smtClean="0"/>
              <a:t>	</a:t>
            </a:r>
            <a:r>
              <a:rPr lang="en-US" sz="1600" dirty="0"/>
              <a:t>		Data components the desired POIs need </a:t>
            </a:r>
            <a:r>
              <a:rPr lang="en-US" sz="1600" dirty="0" smtClean="0"/>
              <a:t>	to </a:t>
            </a:r>
            <a:r>
              <a:rPr lang="en-US" sz="1600" dirty="0"/>
              <a:t>have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field&gt;					Value fields of the components the </a:t>
            </a:r>
            <a:r>
              <a:rPr lang="en-US" sz="1600" dirty="0" smtClean="0"/>
              <a:t>	desired </a:t>
            </a:r>
            <a:r>
              <a:rPr lang="en-US" sz="1600" dirty="0"/>
              <a:t>POIs need to have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value&gt;					Value of the component  field required </a:t>
            </a:r>
            <a:r>
              <a:rPr lang="en-US" sz="1600" dirty="0" smtClean="0"/>
              <a:t>	POIs </a:t>
            </a:r>
            <a:r>
              <a:rPr lang="en-US" sz="1600" dirty="0"/>
              <a:t>need to match or </a:t>
            </a:r>
            <a:r>
              <a:rPr lang="en-US" sz="1600" dirty="0" smtClean="0"/>
              <a:t>“.*” to match </a:t>
            </a:r>
            <a:r>
              <a:rPr lang="en-US" sz="1600" dirty="0"/>
              <a:t>all </a:t>
            </a:r>
            <a:r>
              <a:rPr lang="en-US" sz="1600" dirty="0" smtClean="0"/>
              <a:t>	values</a:t>
            </a:r>
            <a:r>
              <a:rPr lang="en-US" sz="1600" dirty="0"/>
              <a:t> </a:t>
            </a:r>
            <a:r>
              <a:rPr lang="en-US" sz="1600" dirty="0" smtClean="0"/>
              <a:t>or any </a:t>
            </a:r>
            <a:r>
              <a:rPr lang="en-US" sz="1600" smtClean="0"/>
              <a:t>other regular </a:t>
            </a:r>
            <a:r>
              <a:rPr lang="en-US" sz="1600" dirty="0" smtClean="0"/>
              <a:t>expression.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66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301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POI-DP ngsi10 lookalike API Demo</vt:lpstr>
      <vt:lpstr>POI-DP ngsi10 lookalike API Demo</vt:lpstr>
      <vt:lpstr>POI-DP ngsi10 lookalike API Demo</vt:lpstr>
      <vt:lpstr>POI-DP ngsi10 lookalike API Demo</vt:lpstr>
      <vt:lpstr>POI-DP ngsi10 lookalike API Demo</vt:lpstr>
      <vt:lpstr>POI-DP ngsi10 lookalike API JSon Query String/Response: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Orion-CB &amp; POI-DP integration using Generic Configurable Dynamic POI’s</dc:title>
  <dc:creator>Timo Mukari</dc:creator>
  <cp:lastModifiedBy>Timo Mukari</cp:lastModifiedBy>
  <cp:revision>15</cp:revision>
  <dcterms:created xsi:type="dcterms:W3CDTF">2015-04-29T11:14:33Z</dcterms:created>
  <dcterms:modified xsi:type="dcterms:W3CDTF">2015-05-12T06:43:03Z</dcterms:modified>
</cp:coreProperties>
</file>