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2015-06-30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457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2015-06-30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8853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2015-06-30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106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2015-06-30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183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2015-06-30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759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2015-06-30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834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2015-06-30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71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2015-06-30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2852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2015-06-30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2998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2015-06-30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270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2015-06-30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673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E651-A64D-4194-B78E-FE75A5DC9E55}" type="datetimeFigureOut">
              <a:rPr lang="fi-FI" smtClean="0"/>
              <a:t>2015-06-30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057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v.cie.fi/FI-WARE/poi_dp_dyn/poi_dp_dyn_spec.docx" TargetMode="External"/><Relationship Id="rId2" Type="http://schemas.openxmlformats.org/officeDocument/2006/relationships/hyperlink" Target="http://dev.cie.fi/FI-WARE/demos/dyn_poi/edit_po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.cie.fi/FI-WARE/poi_dp_dyn/poi_dp_dyn_conf.js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102" y="1699244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Orion-CB &amp; POI-DP integration using Generic Configurable Dynamic POI’s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27235"/>
            <a:ext cx="6858000" cy="1610140"/>
          </a:xfrm>
        </p:spPr>
        <p:txBody>
          <a:bodyPr>
            <a:normAutofit fontScale="92500" lnSpcReduction="10000"/>
          </a:bodyPr>
          <a:lstStyle/>
          <a:p>
            <a:r>
              <a:rPr lang="fi-FI" dirty="0" smtClean="0"/>
              <a:t>Timo Mukari &amp; Ari Okkonen</a:t>
            </a:r>
          </a:p>
          <a:p>
            <a:r>
              <a:rPr lang="en-GB" dirty="0" smtClean="0"/>
              <a:t>University of Oulu/Center for Internet Excellence</a:t>
            </a:r>
          </a:p>
          <a:p>
            <a:r>
              <a:rPr lang="fi-FI" dirty="0" smtClean="0"/>
              <a:t>Adminotech Oy</a:t>
            </a:r>
          </a:p>
          <a:p>
            <a:r>
              <a:rPr lang="fi-FI" dirty="0" smtClean="0"/>
              <a:t>29.4.2015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809" y="5154682"/>
            <a:ext cx="1365387" cy="1365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3" y="4934156"/>
            <a:ext cx="1585913" cy="1585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83975"/>
            <a:ext cx="9144000" cy="17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8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750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Orion-CB &amp; POI-DP integration demo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6052"/>
            <a:ext cx="7886700" cy="4942922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/>
              <a:t>FILAB Orion Context Broker with Santander city sensor data (sound meters and traffic monitors) used as an example case</a:t>
            </a:r>
          </a:p>
          <a:p>
            <a:pPr lvl="0" fontAlgn="base"/>
            <a:r>
              <a:rPr lang="en-US" dirty="0" smtClean="0"/>
              <a:t>Initiate the demo using Chrome </a:t>
            </a:r>
            <a:r>
              <a:rPr lang="en-US" dirty="0"/>
              <a:t>or Firefox </a:t>
            </a:r>
            <a:r>
              <a:rPr lang="en-US" dirty="0" smtClean="0"/>
              <a:t>browser: </a:t>
            </a:r>
            <a:r>
              <a:rPr lang="en-US" u="sng" dirty="0" smtClean="0">
                <a:hlinkClick r:id="rId2"/>
              </a:rPr>
              <a:t>http://dev.cie.fi/FI-WARE/demos/dyn_poi/edit_poi.html</a:t>
            </a:r>
            <a:endParaRPr lang="en-US" dirty="0" smtClean="0"/>
          </a:p>
          <a:p>
            <a:pPr lvl="0" fontAlgn="base"/>
            <a:r>
              <a:rPr lang="en-US" dirty="0" smtClean="0"/>
              <a:t>Enter “Santander” as position and click “Go to position” </a:t>
            </a:r>
          </a:p>
          <a:p>
            <a:pPr lvl="0" fontAlgn="base"/>
            <a:r>
              <a:rPr lang="en-US" dirty="0" smtClean="0"/>
              <a:t>Select category as “Sensor” on the left window pane</a:t>
            </a:r>
          </a:p>
          <a:p>
            <a:pPr lvl="0" fontAlgn="base"/>
            <a:r>
              <a:rPr lang="en-US" dirty="0"/>
              <a:t>C</a:t>
            </a:r>
            <a:r>
              <a:rPr lang="en-US" dirty="0" smtClean="0"/>
              <a:t>lick visible POIs to view sensor values and/or right click to edit the POI data</a:t>
            </a:r>
          </a:p>
          <a:p>
            <a:pPr lvl="0" fontAlgn="base"/>
            <a:r>
              <a:rPr lang="en-US" dirty="0" smtClean="0"/>
              <a:t>A specific </a:t>
            </a:r>
            <a:r>
              <a:rPr lang="en-US" dirty="0" err="1" smtClean="0"/>
              <a:t>JSon</a:t>
            </a:r>
            <a:r>
              <a:rPr lang="en-US" dirty="0" smtClean="0"/>
              <a:t> POI data editor will open in case you choose to modify the POI data</a:t>
            </a:r>
          </a:p>
          <a:p>
            <a:r>
              <a:rPr lang="en-US" dirty="0" smtClean="0"/>
              <a:t>The demo was implemented using the new Dynamic POI </a:t>
            </a:r>
            <a:r>
              <a:rPr lang="en-US" dirty="0"/>
              <a:t>feature: </a:t>
            </a:r>
            <a:r>
              <a:rPr lang="en-US" u="sng" dirty="0">
                <a:hlinkClick r:id="rId3"/>
              </a:rPr>
              <a:t>http://</a:t>
            </a:r>
            <a:r>
              <a:rPr lang="en-US" u="sng" dirty="0" smtClean="0">
                <a:hlinkClick r:id="rId3"/>
              </a:rPr>
              <a:t>dev.cie.fi/FI-WARE/poi_dp_dyn/poi_dp_dyn_spec.docx</a:t>
            </a:r>
            <a:endParaRPr lang="en-US" dirty="0" smtClean="0"/>
          </a:p>
          <a:p>
            <a:pPr lvl="0"/>
            <a:r>
              <a:rPr lang="en-US" dirty="0" smtClean="0"/>
              <a:t>The FILAB Orion CB Santander demo configuration is found here: </a:t>
            </a:r>
            <a:r>
              <a:rPr lang="en-US" u="sng" dirty="0">
                <a:hlinkClick r:id="rId4"/>
              </a:rPr>
              <a:t>http://dev.cie.fi/FI-WARE/poi_dp_dyn/poi_dp_dyn_conf.json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Orion-CB &amp; POI-DP integration demo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760593" cy="4351338"/>
          </a:xfrm>
        </p:spPr>
        <p:txBody>
          <a:bodyPr/>
          <a:lstStyle/>
          <a:p>
            <a:r>
              <a:rPr lang="en-US" dirty="0" smtClean="0"/>
              <a:t>Santander city traffic monitors and sound sensors shown as POIs on the map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259" y="1903905"/>
            <a:ext cx="4932091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3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87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Orion-CB &amp; POI-DP integration demo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63" y="1616903"/>
            <a:ext cx="4359550" cy="4351338"/>
          </a:xfrm>
        </p:spPr>
        <p:txBody>
          <a:bodyPr/>
          <a:lstStyle/>
          <a:p>
            <a:r>
              <a:rPr lang="en-US" dirty="0" smtClean="0"/>
              <a:t>Right clicking a POI opens up a POI editor allowing to modify POI data structures and values</a:t>
            </a:r>
          </a:p>
          <a:p>
            <a:r>
              <a:rPr lang="en-US" dirty="0" smtClean="0"/>
              <a:t>New values of generated </a:t>
            </a:r>
            <a:r>
              <a:rPr lang="en-US" dirty="0" err="1" smtClean="0"/>
              <a:t>fw_sensor</a:t>
            </a:r>
            <a:r>
              <a:rPr lang="en-US" dirty="0" smtClean="0"/>
              <a:t> structure shown</a:t>
            </a:r>
          </a:p>
          <a:p>
            <a:r>
              <a:rPr lang="en-US" dirty="0" smtClean="0"/>
              <a:t>based on added </a:t>
            </a:r>
            <a:r>
              <a:rPr lang="en-US" dirty="0" err="1" smtClean="0"/>
              <a:t>fw_dynamic</a:t>
            </a:r>
            <a:r>
              <a:rPr lang="en-US" dirty="0" smtClean="0"/>
              <a:t> definitions and configuration file presented on next slide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80113" y="1302026"/>
            <a:ext cx="3538330" cy="54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936" y="1388248"/>
            <a:ext cx="2816423" cy="534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3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7691"/>
          </a:xfrm>
        </p:spPr>
        <p:txBody>
          <a:bodyPr>
            <a:normAutofit/>
          </a:bodyPr>
          <a:lstStyle/>
          <a:p>
            <a:r>
              <a:rPr lang="fi-FI" sz="2800" dirty="0"/>
              <a:t>Content of </a:t>
            </a:r>
            <a:r>
              <a:rPr lang="fi-FI" sz="2800" dirty="0" err="1"/>
              <a:t>the</a:t>
            </a:r>
            <a:r>
              <a:rPr lang="fi-FI" sz="2800" dirty="0"/>
              <a:t> FILAB </a:t>
            </a:r>
            <a:r>
              <a:rPr lang="fi-FI" sz="2800" dirty="0" smtClean="0"/>
              <a:t>Orion </a:t>
            </a:r>
            <a:r>
              <a:rPr lang="fi-FI" sz="2800" dirty="0"/>
              <a:t>CB </a:t>
            </a:r>
            <a:r>
              <a:rPr lang="fi-FI" sz="2800" dirty="0" err="1"/>
              <a:t>host</a:t>
            </a:r>
            <a:r>
              <a:rPr lang="fi-FI" sz="2800" dirty="0"/>
              <a:t> </a:t>
            </a:r>
            <a:r>
              <a:rPr lang="fi-FI" sz="2800" dirty="0" err="1"/>
              <a:t>configuration</a:t>
            </a:r>
            <a:r>
              <a:rPr lang="fi-FI" sz="28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03" y="1422332"/>
            <a:ext cx="8140147" cy="49387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sz="1900" dirty="0"/>
              <a:t>"</a:t>
            </a:r>
            <a:r>
              <a:rPr lang="fi-FI" sz="1900" dirty="0" err="1"/>
              <a:t>host_type</a:t>
            </a:r>
            <a:r>
              <a:rPr lang="fi-FI" sz="1900" dirty="0" smtClean="0"/>
              <a:t>":  {</a:t>
            </a:r>
            <a:endParaRPr lang="fi-FI" sz="1900" dirty="0"/>
          </a:p>
          <a:p>
            <a:pPr marL="0" indent="0">
              <a:buNone/>
            </a:pPr>
            <a:r>
              <a:rPr lang="fi-FI" sz="1900" dirty="0" smtClean="0"/>
              <a:t>	"</a:t>
            </a:r>
            <a:r>
              <a:rPr lang="fi-FI" sz="1900" dirty="0"/>
              <a:t>filab_orion_1026</a:t>
            </a:r>
            <a:r>
              <a:rPr lang="fi-FI" sz="1900" dirty="0" smtClean="0"/>
              <a:t>": {</a:t>
            </a:r>
            <a:endParaRPr lang="fi-FI" sz="1900" dirty="0"/>
          </a:p>
          <a:p>
            <a:pPr marL="0" indent="0">
              <a:buNone/>
            </a:pPr>
            <a:r>
              <a:rPr lang="fi-FI" sz="1900" dirty="0" smtClean="0"/>
              <a:t>	</a:t>
            </a:r>
            <a:r>
              <a:rPr lang="fi-FI" sz="1900" dirty="0"/>
              <a:t>	"</a:t>
            </a:r>
            <a:r>
              <a:rPr lang="fi-FI" sz="1900" dirty="0" err="1"/>
              <a:t>method</a:t>
            </a:r>
            <a:r>
              <a:rPr lang="fi-FI" sz="1900" dirty="0"/>
              <a:t>": "REST_GET",</a:t>
            </a:r>
          </a:p>
          <a:p>
            <a:pPr marL="0" indent="0">
              <a:buNone/>
            </a:pPr>
            <a:r>
              <a:rPr lang="fi-FI" sz="1900" dirty="0" smtClean="0"/>
              <a:t>	</a:t>
            </a:r>
            <a:r>
              <a:rPr lang="fi-FI" sz="1900" dirty="0"/>
              <a:t>	"</a:t>
            </a:r>
            <a:r>
              <a:rPr lang="fi-FI" sz="1900" dirty="0" err="1"/>
              <a:t>params</a:t>
            </a:r>
            <a:r>
              <a:rPr lang="fi-FI" sz="1900" dirty="0" smtClean="0"/>
              <a:t>": {</a:t>
            </a:r>
            <a:endParaRPr lang="fi-FI" sz="1900" dirty="0"/>
          </a:p>
          <a:p>
            <a:pPr marL="0" indent="0">
              <a:buNone/>
            </a:pPr>
            <a:r>
              <a:rPr lang="fi-FI" sz="1900" dirty="0" smtClean="0"/>
              <a:t>	</a:t>
            </a:r>
            <a:r>
              <a:rPr lang="fi-FI" sz="1900" dirty="0"/>
              <a:t>		"</a:t>
            </a:r>
            <a:r>
              <a:rPr lang="fi-FI" sz="1900" dirty="0" err="1"/>
              <a:t>url</a:t>
            </a:r>
            <a:r>
              <a:rPr lang="fi-FI" sz="1900" dirty="0"/>
              <a:t>": "http://</a:t>
            </a:r>
            <a:r>
              <a:rPr lang="fi-FI" sz="1900" dirty="0" smtClean="0"/>
              <a:t>orion.lab.fi-ware.org:1026/ngsi10/</a:t>
            </a:r>
          </a:p>
          <a:p>
            <a:pPr marL="0" indent="0">
              <a:buNone/>
            </a:pPr>
            <a:r>
              <a:rPr lang="fi-FI" sz="1900" dirty="0"/>
              <a:t>	</a:t>
            </a:r>
            <a:r>
              <a:rPr lang="fi-FI" sz="1900" dirty="0" smtClean="0"/>
              <a:t>			</a:t>
            </a:r>
            <a:r>
              <a:rPr lang="fi-FI" sz="1900" dirty="0" err="1" smtClean="0"/>
              <a:t>contextEntities</a:t>
            </a:r>
            <a:r>
              <a:rPr lang="fi-FI" sz="1900" dirty="0"/>
              <a:t>/",</a:t>
            </a:r>
          </a:p>
          <a:p>
            <a:pPr marL="0" indent="0">
              <a:buNone/>
            </a:pPr>
            <a:r>
              <a:rPr lang="fi-FI" sz="1900" dirty="0"/>
              <a:t>	</a:t>
            </a:r>
            <a:r>
              <a:rPr lang="fi-FI" sz="1900" dirty="0" smtClean="0"/>
              <a:t>	</a:t>
            </a:r>
            <a:r>
              <a:rPr lang="fi-FI" sz="1900" dirty="0"/>
              <a:t>	"</a:t>
            </a:r>
            <a:r>
              <a:rPr lang="fi-FI" sz="1900" dirty="0" err="1"/>
              <a:t>params</a:t>
            </a:r>
            <a:r>
              <a:rPr lang="fi-FI" sz="1900" dirty="0"/>
              <a:t>": "?</a:t>
            </a:r>
            <a:r>
              <a:rPr lang="fi-FI" sz="1900" dirty="0" err="1"/>
              <a:t>attributeFormat</a:t>
            </a:r>
            <a:r>
              <a:rPr lang="fi-FI" sz="1900" dirty="0"/>
              <a:t>=</a:t>
            </a:r>
            <a:r>
              <a:rPr lang="fi-FI" sz="1900" dirty="0" err="1"/>
              <a:t>object</a:t>
            </a:r>
            <a:r>
              <a:rPr lang="fi-FI" sz="1900" dirty="0"/>
              <a:t>",</a:t>
            </a:r>
          </a:p>
          <a:p>
            <a:pPr marL="0" indent="0">
              <a:buNone/>
            </a:pPr>
            <a:r>
              <a:rPr lang="fi-FI" sz="1900" dirty="0"/>
              <a:t>		</a:t>
            </a:r>
            <a:r>
              <a:rPr lang="fi-FI" sz="1900" dirty="0" smtClean="0"/>
              <a:t>	"</a:t>
            </a:r>
            <a:r>
              <a:rPr lang="fi-FI" sz="1900" dirty="0" err="1"/>
              <a:t>headers</a:t>
            </a:r>
            <a:r>
              <a:rPr lang="fi-FI" sz="1900" dirty="0"/>
              <a:t>": {"</a:t>
            </a:r>
            <a:r>
              <a:rPr lang="fi-FI" sz="1900" dirty="0" err="1"/>
              <a:t>Cont</a:t>
            </a:r>
            <a:r>
              <a:rPr lang="fi-FI" sz="1900" dirty="0"/>
              <a:t>ent-Type":"application/json</a:t>
            </a:r>
            <a:r>
              <a:rPr lang="fi-FI" sz="1900" dirty="0" smtClean="0"/>
              <a:t>", 						"</a:t>
            </a:r>
            <a:r>
              <a:rPr lang="fi-FI" sz="1900" dirty="0"/>
              <a:t>Accept":"</a:t>
            </a:r>
            <a:r>
              <a:rPr lang="fi-FI" sz="1900" dirty="0" smtClean="0"/>
              <a:t>application/json”,						”X-Auth-Token”:”….”}</a:t>
            </a:r>
            <a:endParaRPr lang="fi-FI" sz="1900" dirty="0"/>
          </a:p>
          <a:p>
            <a:pPr marL="0" indent="0">
              <a:buNone/>
            </a:pPr>
            <a:r>
              <a:rPr lang="fi-FI" sz="1900" dirty="0"/>
              <a:t>		}</a:t>
            </a:r>
          </a:p>
          <a:p>
            <a:pPr marL="0" indent="0">
              <a:buNone/>
            </a:pPr>
            <a:r>
              <a:rPr lang="fi-FI" sz="1900" dirty="0"/>
              <a:t>	</a:t>
            </a:r>
            <a:r>
              <a:rPr lang="fi-FI" sz="1900" dirty="0" smtClean="0"/>
              <a:t>}</a:t>
            </a:r>
            <a:endParaRPr lang="fi-FI" sz="1900" dirty="0"/>
          </a:p>
          <a:p>
            <a:pPr marL="0" indent="0">
              <a:buNone/>
            </a:pPr>
            <a:r>
              <a:rPr lang="fi-FI" sz="1900" dirty="0" smtClean="0"/>
              <a:t>}</a:t>
            </a:r>
            <a:endParaRPr lang="fi-FI" sz="1900" dirty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9668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51" y="99391"/>
            <a:ext cx="8984975" cy="894521"/>
          </a:xfrm>
        </p:spPr>
        <p:txBody>
          <a:bodyPr>
            <a:noAutofit/>
          </a:bodyPr>
          <a:lstStyle/>
          <a:p>
            <a:r>
              <a:rPr lang="fi-FI" sz="2800" dirty="0"/>
              <a:t>Content of </a:t>
            </a:r>
            <a:r>
              <a:rPr lang="fi-FI" sz="2800" dirty="0" err="1"/>
              <a:t>the</a:t>
            </a:r>
            <a:r>
              <a:rPr lang="fi-FI" sz="2800" dirty="0"/>
              <a:t> Orion Santander sound </a:t>
            </a:r>
            <a:r>
              <a:rPr lang="fi-FI" sz="2800" dirty="0" err="1"/>
              <a:t>sensor</a:t>
            </a:r>
            <a:r>
              <a:rPr lang="fi-FI" sz="2800" dirty="0"/>
              <a:t> data </a:t>
            </a:r>
            <a:r>
              <a:rPr lang="fi-FI" sz="2800" dirty="0" err="1"/>
              <a:t>mapping</a:t>
            </a:r>
            <a:r>
              <a:rPr lang="fi-FI" sz="28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66" y="1351722"/>
            <a:ext cx="8075544" cy="50888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i-FI" sz="1800" dirty="0" smtClean="0"/>
              <a:t>"</a:t>
            </a:r>
            <a:r>
              <a:rPr lang="fi-FI" sz="1800" dirty="0" err="1"/>
              <a:t>data_mapping</a:t>
            </a:r>
            <a:r>
              <a:rPr lang="fi-FI" sz="1800" dirty="0" smtClean="0"/>
              <a:t>": { </a:t>
            </a:r>
          </a:p>
          <a:p>
            <a:pPr marL="0" indent="0">
              <a:buNone/>
            </a:pPr>
            <a:r>
              <a:rPr lang="fi-FI" sz="1800" dirty="0" smtClean="0"/>
              <a:t>	"</a:t>
            </a:r>
            <a:r>
              <a:rPr lang="fi-FI" sz="1800" dirty="0" err="1"/>
              <a:t>orion_sound_sensor</a:t>
            </a:r>
            <a:r>
              <a:rPr lang="fi-FI" sz="1800" dirty="0" smtClean="0"/>
              <a:t>": {</a:t>
            </a:r>
            <a:endParaRPr lang="fi-FI" sz="1800" dirty="0"/>
          </a:p>
          <a:p>
            <a:pPr marL="0" indent="0">
              <a:buNone/>
            </a:pPr>
            <a:r>
              <a:rPr lang="fi-FI" sz="1800" dirty="0"/>
              <a:t>	</a:t>
            </a:r>
            <a:r>
              <a:rPr lang="fi-FI" sz="1800" dirty="0" smtClean="0"/>
              <a:t>	"</a:t>
            </a:r>
            <a:r>
              <a:rPr lang="fi-FI" sz="1800" dirty="0" err="1"/>
              <a:t>fw_sensor</a:t>
            </a:r>
            <a:r>
              <a:rPr lang="fi-FI" sz="1800" dirty="0" smtClean="0"/>
              <a:t>":  { </a:t>
            </a:r>
            <a:endParaRPr lang="fi-FI" sz="1800" dirty="0"/>
          </a:p>
          <a:p>
            <a:pPr marL="0" indent="0">
              <a:buNone/>
            </a:pPr>
            <a:r>
              <a:rPr lang="fi-FI" sz="1800" dirty="0"/>
              <a:t>		</a:t>
            </a:r>
            <a:r>
              <a:rPr lang="fi-FI" sz="1800" dirty="0" smtClean="0"/>
              <a:t>	"</a:t>
            </a:r>
            <a:r>
              <a:rPr lang="fi-FI" sz="1800" dirty="0"/>
              <a:t>data</a:t>
            </a:r>
            <a:r>
              <a:rPr lang="fi-FI" sz="1800" dirty="0" smtClean="0"/>
              <a:t>": [ {</a:t>
            </a:r>
            <a:endParaRPr lang="fi-FI" sz="1800" dirty="0"/>
          </a:p>
          <a:p>
            <a:pPr marL="0" indent="0">
              <a:buNone/>
            </a:pPr>
            <a:r>
              <a:rPr lang="fi-FI" sz="1800" dirty="0"/>
              <a:t>			"</a:t>
            </a:r>
            <a:r>
              <a:rPr lang="fi-FI" sz="1800" dirty="0" err="1"/>
              <a:t>name</a:t>
            </a:r>
            <a:r>
              <a:rPr lang="fi-FI" sz="1800" dirty="0"/>
              <a:t>": {"</a:t>
            </a:r>
            <a:r>
              <a:rPr lang="fi-FI" sz="1800" dirty="0" err="1"/>
              <a:t>en":"Santander</a:t>
            </a:r>
            <a:r>
              <a:rPr lang="fi-FI" sz="1800" dirty="0"/>
              <a:t> sound"},</a:t>
            </a:r>
          </a:p>
          <a:p>
            <a:pPr marL="0" indent="0">
              <a:buNone/>
            </a:pPr>
            <a:r>
              <a:rPr lang="fi-FI" sz="1800" dirty="0"/>
              <a:t>			"</a:t>
            </a:r>
            <a:r>
              <a:rPr lang="fi-FI" sz="1800" dirty="0" err="1"/>
              <a:t>type</a:t>
            </a:r>
            <a:r>
              <a:rPr lang="fi-FI" sz="1800" dirty="0"/>
              <a:t>": "</a:t>
            </a:r>
            <a:r>
              <a:rPr lang="fi-FI" sz="1800" dirty="0" err="1"/>
              <a:t>noise</a:t>
            </a:r>
            <a:r>
              <a:rPr lang="fi-FI" sz="1800" dirty="0"/>
              <a:t>",</a:t>
            </a:r>
          </a:p>
          <a:p>
            <a:pPr marL="0" indent="0">
              <a:buNone/>
            </a:pPr>
            <a:r>
              <a:rPr lang="fi-FI" sz="1800" dirty="0"/>
              <a:t>			"</a:t>
            </a:r>
            <a:r>
              <a:rPr lang="fi-FI" sz="1800" dirty="0" err="1"/>
              <a:t>value</a:t>
            </a:r>
            <a:r>
              <a:rPr lang="fi-FI" sz="1800" dirty="0"/>
              <a:t>": ["_</a:t>
            </a:r>
            <a:r>
              <a:rPr lang="fi-FI" sz="1800" dirty="0" err="1"/>
              <a:t>fw_json</a:t>
            </a:r>
            <a:r>
              <a:rPr lang="fi-FI" sz="1800" dirty="0"/>
              <a:t>", {"</a:t>
            </a:r>
            <a:r>
              <a:rPr lang="fi-FI" sz="1800" dirty="0" err="1"/>
              <a:t>contextElement</a:t>
            </a:r>
            <a:r>
              <a:rPr lang="fi-FI" sz="1800" dirty="0"/>
              <a:t>":{"</a:t>
            </a:r>
            <a:r>
              <a:rPr lang="fi-FI" sz="1800" dirty="0" err="1"/>
              <a:t>type</a:t>
            </a:r>
            <a:r>
              <a:rPr lang="fi-FI" sz="1800" dirty="0"/>
              <a:t>":"</a:t>
            </a:r>
            <a:r>
              <a:rPr lang="fi-FI" sz="1800" dirty="0" err="1"/>
              <a:t>santander:sound</a:t>
            </a:r>
            <a:r>
              <a:rPr lang="fi-FI" sz="1800" dirty="0"/>
              <a:t>","</a:t>
            </a:r>
            <a:r>
              <a:rPr lang="fi-FI" sz="1800" dirty="0" err="1"/>
              <a:t>attributes</a:t>
            </a:r>
            <a:r>
              <a:rPr lang="fi-FI" sz="1800" dirty="0"/>
              <a:t>":{"sound":{"</a:t>
            </a:r>
            <a:r>
              <a:rPr lang="fi-FI" sz="1800" dirty="0" err="1"/>
              <a:t>value</a:t>
            </a:r>
            <a:r>
              <a:rPr lang="fi-FI" sz="1800" dirty="0"/>
              <a:t>":"?"}}}}],</a:t>
            </a:r>
          </a:p>
          <a:p>
            <a:pPr marL="0" indent="0">
              <a:buNone/>
            </a:pPr>
            <a:r>
              <a:rPr lang="fi-FI" sz="1800" dirty="0"/>
              <a:t>			"</a:t>
            </a:r>
            <a:r>
              <a:rPr lang="fi-FI" sz="1800" dirty="0" err="1"/>
              <a:t>unit</a:t>
            </a:r>
            <a:r>
              <a:rPr lang="fi-FI" sz="1800" dirty="0"/>
              <a:t>":  ["_</a:t>
            </a:r>
            <a:r>
              <a:rPr lang="fi-FI" sz="1800" dirty="0" err="1"/>
              <a:t>fw_json</a:t>
            </a:r>
            <a:r>
              <a:rPr lang="fi-FI" sz="1800" dirty="0"/>
              <a:t>", {"</a:t>
            </a:r>
            <a:r>
              <a:rPr lang="fi-FI" sz="1800" dirty="0" err="1"/>
              <a:t>contextElement</a:t>
            </a:r>
            <a:r>
              <a:rPr lang="fi-FI" sz="1800" dirty="0"/>
              <a:t>":{"</a:t>
            </a:r>
            <a:r>
              <a:rPr lang="fi-FI" sz="1800" dirty="0" err="1"/>
              <a:t>attributes</a:t>
            </a:r>
            <a:r>
              <a:rPr lang="fi-FI" sz="1800" dirty="0"/>
              <a:t>":{"sound":{"</a:t>
            </a:r>
            <a:r>
              <a:rPr lang="fi-FI" sz="1800" dirty="0" err="1"/>
              <a:t>metadatas</a:t>
            </a:r>
            <a:r>
              <a:rPr lang="fi-FI" sz="1800" dirty="0"/>
              <a:t>":[{"</a:t>
            </a:r>
            <a:r>
              <a:rPr lang="fi-FI" sz="1800" dirty="0" err="1"/>
              <a:t>value</a:t>
            </a:r>
            <a:r>
              <a:rPr lang="fi-FI" sz="1800" dirty="0"/>
              <a:t>":"?"}]}}}}]</a:t>
            </a:r>
          </a:p>
          <a:p>
            <a:pPr marL="0" indent="0">
              <a:buNone/>
            </a:pPr>
            <a:r>
              <a:rPr lang="fi-FI" sz="1800" dirty="0"/>
              <a:t>			</a:t>
            </a:r>
            <a:r>
              <a:rPr lang="fi-FI" sz="1800" dirty="0" smtClean="0"/>
              <a:t>}] /* ?-</a:t>
            </a:r>
            <a:r>
              <a:rPr lang="fi-FI" sz="1800" dirty="0" err="1" smtClean="0"/>
              <a:t>marks</a:t>
            </a:r>
            <a:r>
              <a:rPr lang="fi-FI" sz="1800" dirty="0" smtClean="0"/>
              <a:t> </a:t>
            </a:r>
            <a:r>
              <a:rPr lang="fi-FI" sz="1800" dirty="0" err="1" smtClean="0"/>
              <a:t>above</a:t>
            </a:r>
            <a:r>
              <a:rPr lang="fi-FI" sz="1800" dirty="0" smtClean="0"/>
              <a:t> </a:t>
            </a:r>
            <a:r>
              <a:rPr lang="fi-FI" sz="1800" dirty="0" err="1" smtClean="0"/>
              <a:t>indicates</a:t>
            </a:r>
            <a:r>
              <a:rPr lang="fi-FI" sz="1800" dirty="0" smtClean="0"/>
              <a:t> data to </a:t>
            </a:r>
            <a:r>
              <a:rPr lang="fi-FI" sz="1800" dirty="0" err="1" smtClean="0"/>
              <a:t>be</a:t>
            </a:r>
            <a:r>
              <a:rPr lang="fi-FI" sz="1800" dirty="0" smtClean="0"/>
              <a:t> </a:t>
            </a:r>
            <a:r>
              <a:rPr lang="fi-FI" sz="1800" dirty="0" err="1" smtClean="0"/>
              <a:t>returned</a:t>
            </a:r>
            <a:r>
              <a:rPr lang="fi-FI" sz="1800" dirty="0" smtClean="0"/>
              <a:t>*/</a:t>
            </a:r>
            <a:endParaRPr lang="fi-FI" sz="1800" dirty="0"/>
          </a:p>
          <a:p>
            <a:pPr marL="0" indent="0">
              <a:buNone/>
            </a:pPr>
            <a:r>
              <a:rPr lang="fi-FI" sz="1800" dirty="0"/>
              <a:t>		</a:t>
            </a:r>
            <a:r>
              <a:rPr lang="fi-FI" sz="1800" dirty="0" smtClean="0"/>
              <a:t>}</a:t>
            </a:r>
          </a:p>
          <a:p>
            <a:pPr marL="0" indent="0">
              <a:buNone/>
            </a:pPr>
            <a:r>
              <a:rPr lang="fi-FI" sz="1800" dirty="0"/>
              <a:t>	</a:t>
            </a:r>
            <a:r>
              <a:rPr lang="fi-FI" sz="1800" dirty="0" smtClean="0"/>
              <a:t>}</a:t>
            </a:r>
          </a:p>
          <a:p>
            <a:pPr marL="0" indent="0">
              <a:buNone/>
            </a:pPr>
            <a:r>
              <a:rPr lang="fi-FI" sz="1800" dirty="0" smtClean="0"/>
              <a:t>}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217663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231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Orion-CB &amp; POI-DP integration using Generic Configurable Dynamic POI’s</vt:lpstr>
      <vt:lpstr>Orion-CB &amp; POI-DP integration demo</vt:lpstr>
      <vt:lpstr>Orion-CB &amp; POI-DP integration demo</vt:lpstr>
      <vt:lpstr>Orion-CB &amp; POI-DP integration demo</vt:lpstr>
      <vt:lpstr>Content of the FILAB Orion CB host configuration:</vt:lpstr>
      <vt:lpstr>Content of the Orion Santander sound sensor data mapping: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Orion-CB &amp; POI-DP integration using Generic Configurable Dynamic POI’s</dc:title>
  <dc:creator>Timo Mukari</dc:creator>
  <cp:lastModifiedBy>Ari Okkonen</cp:lastModifiedBy>
  <cp:revision>10</cp:revision>
  <dcterms:created xsi:type="dcterms:W3CDTF">2015-04-29T11:14:33Z</dcterms:created>
  <dcterms:modified xsi:type="dcterms:W3CDTF">2015-06-30T15:29:13Z</dcterms:modified>
</cp:coreProperties>
</file>