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is an introduction to FI-WARE points of interest data provider.</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second part of the presentation introduces you to using FI-WARE POI GE in your web client. The presentation starts from development prerequisites and continues through technical principles that are behind the special capabilities of the FI-WARE POI architecture. These include modular and distributed data, components, and multilingual data needed for internationally available systems. Finally the details of client side code of POI search, update, and delete operations are covered. This should give you the necessary information and pointers to utilize a FI-WARE POI Generic Enabler.</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 order to write FI-WARE POI API to your web client using the method presented here you need to know some JavaScript. If you want to show the POI information on a map, you need to find some map provider and its API documentation. Google Maps and OpenStreetMap are good, public generic purpose choices. Detailed step-by-step instructions and code examples are found in the User_and_Programmers_Guide later referred as The Manual.</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Links: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JavaScript http://www.w3schools.com/js/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Google Maps https://developers.google.com/maps/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OpenStreetMap http://wiki.openstreetmap.org/wiki/OpenLayers_Simple_Example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FI-WARE POI GE - The Manual http://forge.fi-ware.org/plugins/mediawiki/wiki/fiware/index.php/POI_Data_Provider_-_User_and_Programmers_Guide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4" name="Shape 1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400629" y="5334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700312" y="3866355"/>
            <a:ext cx="5744028" cy="4572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data of a POI consists of modules for different purposes. This is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to avoid coding, storing, and transmitting unnecessary data,</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to make introducing new data for new needs easy and controlled,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to enable distributed storage for POIs and their data items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to avoid bloating of application code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data for a POI consists of components. Examples of components are: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fw_core - core information needed in most POIs: name, location, category,...</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fw_time - times of availability. Can be used e.g. to tell, when a shop, tourist attraction etc. is open for customers.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fw_contact - address, phone number, email, etc. to contact a service related to the POI</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fw_media - pictures, videos, voice recordings, etc. related to the POI</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Modularity of POI data is used so that the components, that the client needs, are listed in the HTTP request used to query the data.</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Different POIs, specially their fw_core components, of the system may reside in different servers. Moreover, the different components of the same POI may reside in different servers. In these cases the client send queries to all relevant servers. This is easy, because the components are identified by the UUID of the POI.</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If the application needs data that is not suitably contained in already defined components, it is fine to introduce new components to meet the need. Naming rules of the components try to prevent naming conflicts.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1" name="Shape 1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is the upper structure of a POI in JSON format. The UUID of the POI is used as the key of the data object. The POI data object consists of properties having component names as their keys.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8" name="Shape 17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7" name="Shape 18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Multilingual data items are objects that contain properties for different languages. ISO 639-1 language codes are used as keys to the properties. Default or language independent property is identified as </a:t>
            </a:r>
            <a:r>
              <a:rPr lang="en-US" sz="1200">
                <a:solidFill>
                  <a:schemeClr val="dk1"/>
                </a:solidFill>
                <a:latin typeface="Calibri"/>
                <a:ea typeface="Calibri"/>
                <a:cs typeface="Calibri"/>
                <a:sym typeface="Calibri"/>
              </a:rPr>
              <a:t>two underscores</a:t>
            </a:r>
            <a:r>
              <a:rPr b="0" i="0" lang="en-US" sz="1200" u="none" cap="none" strike="noStrike">
                <a:solidFill>
                  <a:schemeClr val="dk1"/>
                </a:solidFill>
                <a:latin typeface="Calibri"/>
                <a:ea typeface="Calibri"/>
                <a:cs typeface="Calibri"/>
                <a:sym typeface="Calibri"/>
              </a:rPr>
              <a:t> as its key. Examples of multilingual items are texts and URLs.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8" name="Shape 18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4" name="Shape 1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If a specific language is also the default language, duplication of data is needed, if no special trick is available. The special trick is a possibility to define one of the languages as the default. The property with special key "_def" defines the default language. The content of the property is the language code of the default language. This helps to reduce amount of data and to avoid inconsistencies that often result from updates of duplicate data.</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95" name="Shape 1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1" name="Shape 20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 typical interaction with a POI server begins with spatial search: "what do we have here". For spatial searches FI-WARE POI GE provides radial searches and bounding box searches. In radial search the client supplies coordinates of the center point in decimal degrees and the radius of the area in decimal meters. Limiting conditions e.g. accepted categories and languages can be used too. Available categories are system/server dependent. See possible server related documentation for categories. Syntax and other details of the spatial search REST query are defined in The Manual. Default spatial search results the core data components, only.</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2" name="Shape 20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8" name="Shape 20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the client has sifted through the results of the spatial search, it may need some more information about some interesting POIs: "tell me more about these". Additional data components are queried using the UUIDs of the POIs and the names of interesting components. Again, see The Manual for exact syntax and examples.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9" name="Shape 20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5" name="Shape 21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 new POI is introduced to the POI server using add_poi request. This is a POST request that delivers the POI description in JSON format. The description contains at least the fw_core component and possible other components depending on the purpose and implementation. Response from the server contains the UUID of the newly created POI. See The Manual for details.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6" name="Shape 21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2" name="Shape 22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Updating the POI data is a little more complex exercise. First you have to retrieve the POI data for update. Then the updated data is sent back to the server. Finally, the server reports the success or failure of the update.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Because of the distributed nature of the system, there might occur update conflicts: two clients get the same POI for update and then send independently and differently updated data back. Depending on the purpose of the system this may lead to undesired or worse consequences, if not acted properly upon.</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FI-WARE POI GE uses update stamps to catch conflicts. If an update conflict occurs the conflicting - the latter - request is rejected, and the client is notified accordingly. In order to complete the rejected update the client must fetch the POI again to get the new data for a new update attempt. See The Manual for the details.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23" name="Shape 22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 name="Shape 9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 points of interest, or POI, system relates information to places. The information related to a place can be whatever you need for your application:</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restaurants and scenic places for tourists,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maintenance instructions and logs related to a location for maintenance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business,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photos from your trips,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actually any information you want to find by the location.</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6" name="Shape 9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9" name="Shape 22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Deleting a POI is easy. Send a DELETE request with the UUID of the POI. See The Manual for the details.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0" name="Shape 23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6" name="Shape 23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completes the lesson. Good luck for your project!</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 presentation by Ari Okkonen, Center of Internet Excellence, University of Oulu</a:t>
            </a:r>
          </a:p>
        </p:txBody>
      </p:sp>
      <p:sp>
        <p:nvSpPr>
          <p:cNvPr id="237" name="Shape 23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presentation consists of two parts. The first part gives some ideas about utilisation of POI systems, The second, more technical, part introduces you to developing an application on top of the FI-WARE POI generic enabler.</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0" name="Shape 1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first part illustrates the area of application of POI technology in general. It also presents special benefits of FI-WARE POI technology. Examples of possible uses shown here are augmented reality and a map application.</a:t>
            </a:r>
          </a:p>
        </p:txBody>
      </p:sp>
      <p:sp>
        <p:nvSpPr>
          <p:cNvPr id="111" name="Shape 1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 POI system is used to store and retrieve data by location. Data retrieval arguments may include different kinds of area descriptions and other conditions. A useful example may be finding restaurants near to you, when you are visiting a new town.</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8" name="Shape 11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5" name="Shape 12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There are several other POI data and API definitions proposed and in use. However, it seems that there is room for one more with special features. The FI-WARE POI definitions are developed to avoid complexity and bloated data of other POI systems.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Due to modular structure of the FI-WARE POI system the amount of data transferred from the server is kept minimal, which is significant benefit in mobile use.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Using FI-WARE POI system the architecture allows you to create your - public or proprietary - system on top of existing - public or proprietary - POI service. Your system may enhance existing POIs with your data and add your special POIs to existing selection of POIs. Of course, your specialities are visible only to the users of your system.</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6" name="Shape 12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 name="Shape 13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POIs on the map is a very common way to present location dependent information. There are several systems using this approach. Google Maps and OpenStreetMap are familiar examples of this approach.</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3" name="Shape 13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 name="Shape 14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 POI system can be used to supply the location dependent information to an augmented-reality application. The application obtains the relevant information from the server by e.g. location and category and shows it on top of the real view. Nokia/Here City Lens is an example of an application that helps to find interesting places in a strange town.</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1" name="Shape 14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8" name="Shape 14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 general, if the information needs to be found by location, a POI database is a good candidate for the back-end system. Specifically, FI-WARE POI back end is designed to be easily adaptable to your information needs. For a special purpose you may need a special purpose web client. One thing you have to implement in your special purpose client is the POI API. A key benefit of the FI-WARE POI API is that you can implement it with a straightforward and compact piece of code.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9" name="Shape 14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1122362"/>
            <a:ext cx="77724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7" name="Shape 17"/>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a:lvl1pPr>
            <a:lvl2pPr indent="0" lvl="1" marL="457200" marR="0" rtl="0" algn="ctr">
              <a:lnSpc>
                <a:spcPct val="90000"/>
              </a:lnSpc>
              <a:spcBef>
                <a:spcPts val="500"/>
              </a:spcBef>
              <a:buClr>
                <a:schemeClr val="dk1"/>
              </a:buClr>
              <a:buFont typeface="Arial"/>
              <a:buNone/>
              <a:defRPr/>
            </a:lvl2pPr>
            <a:lvl3pPr indent="0" lvl="2" marL="914400" marR="0" rtl="0" algn="ctr">
              <a:lnSpc>
                <a:spcPct val="90000"/>
              </a:lnSpc>
              <a:spcBef>
                <a:spcPts val="500"/>
              </a:spcBef>
              <a:buClr>
                <a:schemeClr val="dk1"/>
              </a:buClr>
              <a:buFont typeface="Arial"/>
              <a:buNone/>
              <a:defRPr/>
            </a:lvl3pPr>
            <a:lvl4pPr indent="0" lvl="3" marL="1371600" marR="0" rtl="0" algn="ctr">
              <a:lnSpc>
                <a:spcPct val="90000"/>
              </a:lnSpc>
              <a:spcBef>
                <a:spcPts val="500"/>
              </a:spcBef>
              <a:buClr>
                <a:schemeClr val="dk1"/>
              </a:buClr>
              <a:buFont typeface="Arial"/>
              <a:buNone/>
              <a:defRPr/>
            </a:lvl4pPr>
            <a:lvl5pPr indent="0" lvl="4" marL="1828800" marR="0" rtl="0" algn="ctr">
              <a:lnSpc>
                <a:spcPct val="90000"/>
              </a:lnSpc>
              <a:spcBef>
                <a:spcPts val="500"/>
              </a:spcBef>
              <a:buClr>
                <a:schemeClr val="dk1"/>
              </a:buClr>
              <a:buFont typeface="Arial"/>
              <a:buNone/>
              <a:defRPr/>
            </a:lvl5pPr>
            <a:lvl6pPr indent="0" lvl="5" marL="2286000" marR="0" rtl="0" algn="ctr">
              <a:lnSpc>
                <a:spcPct val="90000"/>
              </a:lnSpc>
              <a:spcBef>
                <a:spcPts val="500"/>
              </a:spcBef>
              <a:buClr>
                <a:schemeClr val="dk1"/>
              </a:buClr>
              <a:buFont typeface="Arial"/>
              <a:buNone/>
              <a:defRPr/>
            </a:lvl6pPr>
            <a:lvl7pPr indent="0" lvl="6" marL="2743200" marR="0" rtl="0" algn="ctr">
              <a:lnSpc>
                <a:spcPct val="90000"/>
              </a:lnSpc>
              <a:spcBef>
                <a:spcPts val="500"/>
              </a:spcBef>
              <a:buClr>
                <a:schemeClr val="dk1"/>
              </a:buClr>
              <a:buFont typeface="Arial"/>
              <a:buNone/>
              <a:defRPr/>
            </a:lvl7pPr>
            <a:lvl8pPr indent="0" lvl="7" marL="3200400" marR="0" rtl="0" algn="ctr">
              <a:lnSpc>
                <a:spcPct val="90000"/>
              </a:lnSpc>
              <a:spcBef>
                <a:spcPts val="500"/>
              </a:spcBef>
              <a:buClr>
                <a:schemeClr val="dk1"/>
              </a:buClr>
              <a:buFont typeface="Arial"/>
              <a:buNone/>
              <a:defRPr/>
            </a:lvl8pPr>
            <a:lvl9pPr indent="0" lvl="8" marL="3657600" marR="0" rtl="0" algn="ctr">
              <a:lnSpc>
                <a:spcPct val="90000"/>
              </a:lnSpc>
              <a:spcBef>
                <a:spcPts val="500"/>
              </a:spcBef>
              <a:buClr>
                <a:schemeClr val="dk1"/>
              </a:buClr>
              <a:buFont typeface="Arial"/>
              <a:buNone/>
              <a:defRPr/>
            </a:lvl9pPr>
          </a:lstStyle>
          <a:p/>
        </p:txBody>
      </p:sp>
      <p:sp>
        <p:nvSpPr>
          <p:cNvPr id="18" name="Shape 1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 name="Shape 1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 name="Shape 20"/>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628650" y="365126"/>
            <a:ext cx="7886700"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 type="body"/>
          </p:nvPr>
        </p:nvSpPr>
        <p:spPr>
          <a:xfrm rot="5400000">
            <a:off x="2396330" y="57943"/>
            <a:ext cx="4351338" cy="7886700"/>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a:lvl1pPr>
            <a:lvl2pPr indent="-76200" lvl="1" marL="685800" rtl="0" algn="l">
              <a:lnSpc>
                <a:spcPct val="90000"/>
              </a:lnSpc>
              <a:spcBef>
                <a:spcPts val="500"/>
              </a:spcBef>
              <a:buClr>
                <a:schemeClr val="dk1"/>
              </a:buClr>
              <a:buFont typeface="Arial"/>
              <a:buChar char="•"/>
              <a:defRPr/>
            </a:lvl2pPr>
            <a:lvl3pPr indent="-101600" lvl="2" marL="1143000" rtl="0" algn="l">
              <a:lnSpc>
                <a:spcPct val="90000"/>
              </a:lnSpc>
              <a:spcBef>
                <a:spcPts val="500"/>
              </a:spcBef>
              <a:buClr>
                <a:schemeClr val="dk1"/>
              </a:buClr>
              <a:buFont typeface="Arial"/>
              <a:buChar char="•"/>
              <a:defRPr/>
            </a:lvl3pPr>
            <a:lvl4pPr indent="-114300" lvl="3" marL="1600200" rtl="0" algn="l">
              <a:lnSpc>
                <a:spcPct val="90000"/>
              </a:lnSpc>
              <a:spcBef>
                <a:spcPts val="500"/>
              </a:spcBef>
              <a:buClr>
                <a:schemeClr val="dk1"/>
              </a:buClr>
              <a:buFont typeface="Arial"/>
              <a:buChar char="•"/>
              <a:defRPr/>
            </a:lvl4pPr>
            <a:lvl5pPr indent="-114300" lvl="4" marL="2057400" rtl="0" algn="l">
              <a:lnSpc>
                <a:spcPct val="90000"/>
              </a:lnSpc>
              <a:spcBef>
                <a:spcPts val="500"/>
              </a:spcBef>
              <a:buClr>
                <a:schemeClr val="dk1"/>
              </a:buClr>
              <a:buFont typeface="Arial"/>
              <a:buChar char="•"/>
              <a:defRPr/>
            </a:lvl5pPr>
            <a:lvl6pPr indent="-114300" lvl="5" marL="2514600" rtl="0" algn="l">
              <a:lnSpc>
                <a:spcPct val="90000"/>
              </a:lnSpc>
              <a:spcBef>
                <a:spcPts val="500"/>
              </a:spcBef>
              <a:buClr>
                <a:schemeClr val="dk1"/>
              </a:buClr>
              <a:buFont typeface="Arial"/>
              <a:buChar char="•"/>
              <a:defRPr/>
            </a:lvl6pPr>
            <a:lvl7pPr indent="-114300" lvl="6" marL="2971800" rtl="0" algn="l">
              <a:lnSpc>
                <a:spcPct val="90000"/>
              </a:lnSpc>
              <a:spcBef>
                <a:spcPts val="500"/>
              </a:spcBef>
              <a:buClr>
                <a:schemeClr val="dk1"/>
              </a:buClr>
              <a:buFont typeface="Arial"/>
              <a:buChar char="•"/>
              <a:defRPr/>
            </a:lvl7pPr>
            <a:lvl8pPr indent="-114300" lvl="7" marL="3429000" rtl="0" algn="l">
              <a:lnSpc>
                <a:spcPct val="90000"/>
              </a:lnSpc>
              <a:spcBef>
                <a:spcPts val="500"/>
              </a:spcBef>
              <a:buClr>
                <a:schemeClr val="dk1"/>
              </a:buClr>
              <a:buFont typeface="Arial"/>
              <a:buChar char="•"/>
              <a:defRPr/>
            </a:lvl8pPr>
            <a:lvl9pPr indent="-114300" lvl="8" marL="3886200" rtl="0" algn="l">
              <a:lnSpc>
                <a:spcPct val="90000"/>
              </a:lnSpc>
              <a:spcBef>
                <a:spcPts val="500"/>
              </a:spcBef>
              <a:buClr>
                <a:schemeClr val="dk1"/>
              </a:buClr>
              <a:buFont typeface="Arial"/>
              <a:buChar char="•"/>
              <a:defRPr/>
            </a:lvl9pPr>
          </a:lstStyle>
          <a:p/>
        </p:txBody>
      </p:sp>
      <p:sp>
        <p:nvSpPr>
          <p:cNvPr id="75" name="Shape 75"/>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7" name="Shape 77"/>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623593" y="2285206"/>
            <a:ext cx="5811838" cy="1971675"/>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rot="5400000">
            <a:off x="623093" y="370681"/>
            <a:ext cx="5811838" cy="5800725"/>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a:lvl1pPr>
            <a:lvl2pPr indent="-76200" lvl="1" marL="685800" rtl="0" algn="l">
              <a:lnSpc>
                <a:spcPct val="90000"/>
              </a:lnSpc>
              <a:spcBef>
                <a:spcPts val="500"/>
              </a:spcBef>
              <a:buClr>
                <a:schemeClr val="dk1"/>
              </a:buClr>
              <a:buFont typeface="Arial"/>
              <a:buChar char="•"/>
              <a:defRPr/>
            </a:lvl2pPr>
            <a:lvl3pPr indent="-101600" lvl="2" marL="1143000" rtl="0" algn="l">
              <a:lnSpc>
                <a:spcPct val="90000"/>
              </a:lnSpc>
              <a:spcBef>
                <a:spcPts val="500"/>
              </a:spcBef>
              <a:buClr>
                <a:schemeClr val="dk1"/>
              </a:buClr>
              <a:buFont typeface="Arial"/>
              <a:buChar char="•"/>
              <a:defRPr/>
            </a:lvl3pPr>
            <a:lvl4pPr indent="-114300" lvl="3" marL="1600200" rtl="0" algn="l">
              <a:lnSpc>
                <a:spcPct val="90000"/>
              </a:lnSpc>
              <a:spcBef>
                <a:spcPts val="500"/>
              </a:spcBef>
              <a:buClr>
                <a:schemeClr val="dk1"/>
              </a:buClr>
              <a:buFont typeface="Arial"/>
              <a:buChar char="•"/>
              <a:defRPr/>
            </a:lvl4pPr>
            <a:lvl5pPr indent="-114300" lvl="4" marL="2057400" rtl="0" algn="l">
              <a:lnSpc>
                <a:spcPct val="90000"/>
              </a:lnSpc>
              <a:spcBef>
                <a:spcPts val="500"/>
              </a:spcBef>
              <a:buClr>
                <a:schemeClr val="dk1"/>
              </a:buClr>
              <a:buFont typeface="Arial"/>
              <a:buChar char="•"/>
              <a:defRPr/>
            </a:lvl5pPr>
            <a:lvl6pPr indent="-114300" lvl="5" marL="2514600" rtl="0" algn="l">
              <a:lnSpc>
                <a:spcPct val="90000"/>
              </a:lnSpc>
              <a:spcBef>
                <a:spcPts val="500"/>
              </a:spcBef>
              <a:buClr>
                <a:schemeClr val="dk1"/>
              </a:buClr>
              <a:buFont typeface="Arial"/>
              <a:buChar char="•"/>
              <a:defRPr/>
            </a:lvl6pPr>
            <a:lvl7pPr indent="-114300" lvl="6" marL="2971800" rtl="0" algn="l">
              <a:lnSpc>
                <a:spcPct val="90000"/>
              </a:lnSpc>
              <a:spcBef>
                <a:spcPts val="500"/>
              </a:spcBef>
              <a:buClr>
                <a:schemeClr val="dk1"/>
              </a:buClr>
              <a:buFont typeface="Arial"/>
              <a:buChar char="•"/>
              <a:defRPr/>
            </a:lvl7pPr>
            <a:lvl8pPr indent="-114300" lvl="7" marL="3429000" rtl="0" algn="l">
              <a:lnSpc>
                <a:spcPct val="90000"/>
              </a:lnSpc>
              <a:spcBef>
                <a:spcPts val="500"/>
              </a:spcBef>
              <a:buClr>
                <a:schemeClr val="dk1"/>
              </a:buClr>
              <a:buFont typeface="Arial"/>
              <a:buChar char="•"/>
              <a:defRPr/>
            </a:lvl8pPr>
            <a:lvl9pPr indent="-114300" lvl="8" marL="3886200" rtl="0" algn="l">
              <a:lnSpc>
                <a:spcPct val="90000"/>
              </a:lnSpc>
              <a:spcBef>
                <a:spcPts val="500"/>
              </a:spcBef>
              <a:buClr>
                <a:schemeClr val="dk1"/>
              </a:buClr>
              <a:buFont typeface="Arial"/>
              <a:buChar char="•"/>
              <a:defRPr/>
            </a:lvl9pPr>
          </a:lstStyle>
          <a:p/>
        </p:txBody>
      </p:sp>
      <p:sp>
        <p:nvSpPr>
          <p:cNvPr id="81" name="Shape 8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2" name="Shape 8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28650" y="365126"/>
            <a:ext cx="7886700"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a:lvl1pPr>
            <a:lvl2pPr indent="-76200" lvl="1" marL="685800" rtl="0" algn="l">
              <a:lnSpc>
                <a:spcPct val="90000"/>
              </a:lnSpc>
              <a:spcBef>
                <a:spcPts val="500"/>
              </a:spcBef>
              <a:buClr>
                <a:schemeClr val="dk1"/>
              </a:buClr>
              <a:buFont typeface="Arial"/>
              <a:buChar char="•"/>
              <a:defRPr/>
            </a:lvl2pPr>
            <a:lvl3pPr indent="-101600" lvl="2" marL="1143000" rtl="0" algn="l">
              <a:lnSpc>
                <a:spcPct val="90000"/>
              </a:lnSpc>
              <a:spcBef>
                <a:spcPts val="500"/>
              </a:spcBef>
              <a:buClr>
                <a:schemeClr val="dk1"/>
              </a:buClr>
              <a:buFont typeface="Arial"/>
              <a:buChar char="•"/>
              <a:defRPr/>
            </a:lvl3pPr>
            <a:lvl4pPr indent="-114300" lvl="3" marL="1600200" rtl="0" algn="l">
              <a:lnSpc>
                <a:spcPct val="90000"/>
              </a:lnSpc>
              <a:spcBef>
                <a:spcPts val="500"/>
              </a:spcBef>
              <a:buClr>
                <a:schemeClr val="dk1"/>
              </a:buClr>
              <a:buFont typeface="Arial"/>
              <a:buChar char="•"/>
              <a:defRPr/>
            </a:lvl4pPr>
            <a:lvl5pPr indent="-114300" lvl="4" marL="2057400" rtl="0" algn="l">
              <a:lnSpc>
                <a:spcPct val="90000"/>
              </a:lnSpc>
              <a:spcBef>
                <a:spcPts val="500"/>
              </a:spcBef>
              <a:buClr>
                <a:schemeClr val="dk1"/>
              </a:buClr>
              <a:buFont typeface="Arial"/>
              <a:buChar char="•"/>
              <a:defRPr/>
            </a:lvl5pPr>
            <a:lvl6pPr indent="-114300" lvl="5" marL="2514600" rtl="0" algn="l">
              <a:lnSpc>
                <a:spcPct val="90000"/>
              </a:lnSpc>
              <a:spcBef>
                <a:spcPts val="500"/>
              </a:spcBef>
              <a:buClr>
                <a:schemeClr val="dk1"/>
              </a:buClr>
              <a:buFont typeface="Arial"/>
              <a:buChar char="•"/>
              <a:defRPr/>
            </a:lvl6pPr>
            <a:lvl7pPr indent="-114300" lvl="6" marL="2971800" rtl="0" algn="l">
              <a:lnSpc>
                <a:spcPct val="90000"/>
              </a:lnSpc>
              <a:spcBef>
                <a:spcPts val="500"/>
              </a:spcBef>
              <a:buClr>
                <a:schemeClr val="dk1"/>
              </a:buClr>
              <a:buFont typeface="Arial"/>
              <a:buChar char="•"/>
              <a:defRPr/>
            </a:lvl7pPr>
            <a:lvl8pPr indent="-114300" lvl="7" marL="3429000" rtl="0" algn="l">
              <a:lnSpc>
                <a:spcPct val="90000"/>
              </a:lnSpc>
              <a:spcBef>
                <a:spcPts val="500"/>
              </a:spcBef>
              <a:buClr>
                <a:schemeClr val="dk1"/>
              </a:buClr>
              <a:buFont typeface="Arial"/>
              <a:buChar char="•"/>
              <a:defRPr/>
            </a:lvl8pPr>
            <a:lvl9pPr indent="-114300" lvl="8" marL="3886200" rtl="0" algn="l">
              <a:lnSpc>
                <a:spcPct val="90000"/>
              </a:lnSpc>
              <a:spcBef>
                <a:spcPts val="500"/>
              </a:spcBef>
              <a:buClr>
                <a:schemeClr val="dk1"/>
              </a:buClr>
              <a:buFont typeface="Arial"/>
              <a:buChar char="•"/>
              <a:defRPr/>
            </a:lvl9pPr>
          </a:lstStyle>
          <a:p/>
        </p:txBody>
      </p:sp>
      <p:sp>
        <p:nvSpPr>
          <p:cNvPr id="24" name="Shape 24"/>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5" name="Shape 25"/>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6" name="Shape 26"/>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623887" y="1709739"/>
            <a:ext cx="7886700" cy="2852737"/>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1" type="body"/>
          </p:nvPr>
        </p:nvSpPr>
        <p:spPr>
          <a:xfrm>
            <a:off x="623887" y="4589464"/>
            <a:ext cx="7886700" cy="1500187"/>
          </a:xfrm>
          <a:prstGeom prst="rect">
            <a:avLst/>
          </a:prstGeom>
          <a:noFill/>
          <a:ln>
            <a:noFill/>
          </a:ln>
        </p:spPr>
        <p:txBody>
          <a:bodyPr anchorCtr="0" anchor="t" bIns="91425" lIns="91425" rIns="91425" tIns="91425"/>
          <a:lstStyle>
            <a:lvl1pPr indent="0" lvl="0" marL="0" rtl="0">
              <a:spcBef>
                <a:spcPts val="0"/>
              </a:spcBef>
              <a:buClr>
                <a:schemeClr val="dk1"/>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30" name="Shape 3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2" name="Shape 32"/>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628650" y="365126"/>
            <a:ext cx="7886700"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1" type="body"/>
          </p:nvPr>
        </p:nvSpPr>
        <p:spPr>
          <a:xfrm>
            <a:off x="628650" y="1825625"/>
            <a:ext cx="3886200" cy="435133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a:lvl1pPr>
            <a:lvl2pPr indent="-76200" lvl="1" marL="685800" rtl="0" algn="l">
              <a:lnSpc>
                <a:spcPct val="90000"/>
              </a:lnSpc>
              <a:spcBef>
                <a:spcPts val="500"/>
              </a:spcBef>
              <a:buClr>
                <a:schemeClr val="dk1"/>
              </a:buClr>
              <a:buFont typeface="Arial"/>
              <a:buChar char="•"/>
              <a:defRPr/>
            </a:lvl2pPr>
            <a:lvl3pPr indent="-101600" lvl="2" marL="1143000" rtl="0" algn="l">
              <a:lnSpc>
                <a:spcPct val="90000"/>
              </a:lnSpc>
              <a:spcBef>
                <a:spcPts val="500"/>
              </a:spcBef>
              <a:buClr>
                <a:schemeClr val="dk1"/>
              </a:buClr>
              <a:buFont typeface="Arial"/>
              <a:buChar char="•"/>
              <a:defRPr/>
            </a:lvl3pPr>
            <a:lvl4pPr indent="-114300" lvl="3" marL="1600200" rtl="0" algn="l">
              <a:lnSpc>
                <a:spcPct val="90000"/>
              </a:lnSpc>
              <a:spcBef>
                <a:spcPts val="500"/>
              </a:spcBef>
              <a:buClr>
                <a:schemeClr val="dk1"/>
              </a:buClr>
              <a:buFont typeface="Arial"/>
              <a:buChar char="•"/>
              <a:defRPr/>
            </a:lvl4pPr>
            <a:lvl5pPr indent="-114300" lvl="4" marL="2057400" rtl="0" algn="l">
              <a:lnSpc>
                <a:spcPct val="90000"/>
              </a:lnSpc>
              <a:spcBef>
                <a:spcPts val="500"/>
              </a:spcBef>
              <a:buClr>
                <a:schemeClr val="dk1"/>
              </a:buClr>
              <a:buFont typeface="Arial"/>
              <a:buChar char="•"/>
              <a:defRPr/>
            </a:lvl5pPr>
            <a:lvl6pPr indent="-114300" lvl="5" marL="2514600" rtl="0" algn="l">
              <a:lnSpc>
                <a:spcPct val="90000"/>
              </a:lnSpc>
              <a:spcBef>
                <a:spcPts val="500"/>
              </a:spcBef>
              <a:buClr>
                <a:schemeClr val="dk1"/>
              </a:buClr>
              <a:buFont typeface="Arial"/>
              <a:buChar char="•"/>
              <a:defRPr/>
            </a:lvl6pPr>
            <a:lvl7pPr indent="-114300" lvl="6" marL="2971800" rtl="0" algn="l">
              <a:lnSpc>
                <a:spcPct val="90000"/>
              </a:lnSpc>
              <a:spcBef>
                <a:spcPts val="500"/>
              </a:spcBef>
              <a:buClr>
                <a:schemeClr val="dk1"/>
              </a:buClr>
              <a:buFont typeface="Arial"/>
              <a:buChar char="•"/>
              <a:defRPr/>
            </a:lvl7pPr>
            <a:lvl8pPr indent="-114300" lvl="7" marL="3429000" rtl="0" algn="l">
              <a:lnSpc>
                <a:spcPct val="90000"/>
              </a:lnSpc>
              <a:spcBef>
                <a:spcPts val="500"/>
              </a:spcBef>
              <a:buClr>
                <a:schemeClr val="dk1"/>
              </a:buClr>
              <a:buFont typeface="Arial"/>
              <a:buChar char="•"/>
              <a:defRPr/>
            </a:lvl8pPr>
            <a:lvl9pPr indent="-114300" lvl="8" marL="3886200" rtl="0" algn="l">
              <a:lnSpc>
                <a:spcPct val="90000"/>
              </a:lnSpc>
              <a:spcBef>
                <a:spcPts val="500"/>
              </a:spcBef>
              <a:buClr>
                <a:schemeClr val="dk1"/>
              </a:buClr>
              <a:buFont typeface="Arial"/>
              <a:buChar char="•"/>
              <a:defRPr/>
            </a:lvl9pPr>
          </a:lstStyle>
          <a:p/>
        </p:txBody>
      </p:sp>
      <p:sp>
        <p:nvSpPr>
          <p:cNvPr id="36" name="Shape 36"/>
          <p:cNvSpPr txBox="1"/>
          <p:nvPr>
            <p:ph idx="2" type="body"/>
          </p:nvPr>
        </p:nvSpPr>
        <p:spPr>
          <a:xfrm>
            <a:off x="4629150" y="1825625"/>
            <a:ext cx="3886200" cy="435133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a:lvl1pPr>
            <a:lvl2pPr indent="-76200" lvl="1" marL="685800" rtl="0" algn="l">
              <a:lnSpc>
                <a:spcPct val="90000"/>
              </a:lnSpc>
              <a:spcBef>
                <a:spcPts val="500"/>
              </a:spcBef>
              <a:buClr>
                <a:schemeClr val="dk1"/>
              </a:buClr>
              <a:buFont typeface="Arial"/>
              <a:buChar char="•"/>
              <a:defRPr/>
            </a:lvl2pPr>
            <a:lvl3pPr indent="-101600" lvl="2" marL="1143000" rtl="0" algn="l">
              <a:lnSpc>
                <a:spcPct val="90000"/>
              </a:lnSpc>
              <a:spcBef>
                <a:spcPts val="500"/>
              </a:spcBef>
              <a:buClr>
                <a:schemeClr val="dk1"/>
              </a:buClr>
              <a:buFont typeface="Arial"/>
              <a:buChar char="•"/>
              <a:defRPr/>
            </a:lvl3pPr>
            <a:lvl4pPr indent="-114300" lvl="3" marL="1600200" rtl="0" algn="l">
              <a:lnSpc>
                <a:spcPct val="90000"/>
              </a:lnSpc>
              <a:spcBef>
                <a:spcPts val="500"/>
              </a:spcBef>
              <a:buClr>
                <a:schemeClr val="dk1"/>
              </a:buClr>
              <a:buFont typeface="Arial"/>
              <a:buChar char="•"/>
              <a:defRPr/>
            </a:lvl4pPr>
            <a:lvl5pPr indent="-114300" lvl="4" marL="2057400" rtl="0" algn="l">
              <a:lnSpc>
                <a:spcPct val="90000"/>
              </a:lnSpc>
              <a:spcBef>
                <a:spcPts val="500"/>
              </a:spcBef>
              <a:buClr>
                <a:schemeClr val="dk1"/>
              </a:buClr>
              <a:buFont typeface="Arial"/>
              <a:buChar char="•"/>
              <a:defRPr/>
            </a:lvl5pPr>
            <a:lvl6pPr indent="-114300" lvl="5" marL="2514600" rtl="0" algn="l">
              <a:lnSpc>
                <a:spcPct val="90000"/>
              </a:lnSpc>
              <a:spcBef>
                <a:spcPts val="500"/>
              </a:spcBef>
              <a:buClr>
                <a:schemeClr val="dk1"/>
              </a:buClr>
              <a:buFont typeface="Arial"/>
              <a:buChar char="•"/>
              <a:defRPr/>
            </a:lvl6pPr>
            <a:lvl7pPr indent="-114300" lvl="6" marL="2971800" rtl="0" algn="l">
              <a:lnSpc>
                <a:spcPct val="90000"/>
              </a:lnSpc>
              <a:spcBef>
                <a:spcPts val="500"/>
              </a:spcBef>
              <a:buClr>
                <a:schemeClr val="dk1"/>
              </a:buClr>
              <a:buFont typeface="Arial"/>
              <a:buChar char="•"/>
              <a:defRPr/>
            </a:lvl7pPr>
            <a:lvl8pPr indent="-114300" lvl="7" marL="3429000" rtl="0" algn="l">
              <a:lnSpc>
                <a:spcPct val="90000"/>
              </a:lnSpc>
              <a:spcBef>
                <a:spcPts val="500"/>
              </a:spcBef>
              <a:buClr>
                <a:schemeClr val="dk1"/>
              </a:buClr>
              <a:buFont typeface="Arial"/>
              <a:buChar char="•"/>
              <a:defRPr/>
            </a:lvl8pPr>
            <a:lvl9pPr indent="-114300" lvl="8" marL="3886200" rtl="0" algn="l">
              <a:lnSpc>
                <a:spcPct val="90000"/>
              </a:lnSpc>
              <a:spcBef>
                <a:spcPts val="500"/>
              </a:spcBef>
              <a:buClr>
                <a:schemeClr val="dk1"/>
              </a:buClr>
              <a:buFont typeface="Arial"/>
              <a:buChar char="•"/>
              <a:defRPr/>
            </a:lvl9pPr>
          </a:lstStyle>
          <a:p/>
        </p:txBody>
      </p:sp>
      <p:sp>
        <p:nvSpPr>
          <p:cNvPr id="37" name="Shape 3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 name="Shape 39"/>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629841" y="365126"/>
            <a:ext cx="7886700"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629841" y="1681163"/>
            <a:ext cx="3868340" cy="82391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3" name="Shape 43"/>
          <p:cNvSpPr txBox="1"/>
          <p:nvPr>
            <p:ph idx="2" type="body"/>
          </p:nvPr>
        </p:nvSpPr>
        <p:spPr>
          <a:xfrm>
            <a:off x="629841" y="2505075"/>
            <a:ext cx="3868340" cy="368458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a:lvl1pPr>
            <a:lvl2pPr indent="-76200" lvl="1" marL="685800" rtl="0" algn="l">
              <a:lnSpc>
                <a:spcPct val="90000"/>
              </a:lnSpc>
              <a:spcBef>
                <a:spcPts val="500"/>
              </a:spcBef>
              <a:buClr>
                <a:schemeClr val="dk1"/>
              </a:buClr>
              <a:buFont typeface="Arial"/>
              <a:buChar char="•"/>
              <a:defRPr/>
            </a:lvl2pPr>
            <a:lvl3pPr indent="-101600" lvl="2" marL="1143000" rtl="0" algn="l">
              <a:lnSpc>
                <a:spcPct val="90000"/>
              </a:lnSpc>
              <a:spcBef>
                <a:spcPts val="500"/>
              </a:spcBef>
              <a:buClr>
                <a:schemeClr val="dk1"/>
              </a:buClr>
              <a:buFont typeface="Arial"/>
              <a:buChar char="•"/>
              <a:defRPr/>
            </a:lvl3pPr>
            <a:lvl4pPr indent="-114300" lvl="3" marL="1600200" rtl="0" algn="l">
              <a:lnSpc>
                <a:spcPct val="90000"/>
              </a:lnSpc>
              <a:spcBef>
                <a:spcPts val="500"/>
              </a:spcBef>
              <a:buClr>
                <a:schemeClr val="dk1"/>
              </a:buClr>
              <a:buFont typeface="Arial"/>
              <a:buChar char="•"/>
              <a:defRPr/>
            </a:lvl4pPr>
            <a:lvl5pPr indent="-114300" lvl="4" marL="2057400" rtl="0" algn="l">
              <a:lnSpc>
                <a:spcPct val="90000"/>
              </a:lnSpc>
              <a:spcBef>
                <a:spcPts val="500"/>
              </a:spcBef>
              <a:buClr>
                <a:schemeClr val="dk1"/>
              </a:buClr>
              <a:buFont typeface="Arial"/>
              <a:buChar char="•"/>
              <a:defRPr/>
            </a:lvl5pPr>
            <a:lvl6pPr indent="-114300" lvl="5" marL="2514600" rtl="0" algn="l">
              <a:lnSpc>
                <a:spcPct val="90000"/>
              </a:lnSpc>
              <a:spcBef>
                <a:spcPts val="500"/>
              </a:spcBef>
              <a:buClr>
                <a:schemeClr val="dk1"/>
              </a:buClr>
              <a:buFont typeface="Arial"/>
              <a:buChar char="•"/>
              <a:defRPr/>
            </a:lvl6pPr>
            <a:lvl7pPr indent="-114300" lvl="6" marL="2971800" rtl="0" algn="l">
              <a:lnSpc>
                <a:spcPct val="90000"/>
              </a:lnSpc>
              <a:spcBef>
                <a:spcPts val="500"/>
              </a:spcBef>
              <a:buClr>
                <a:schemeClr val="dk1"/>
              </a:buClr>
              <a:buFont typeface="Arial"/>
              <a:buChar char="•"/>
              <a:defRPr/>
            </a:lvl7pPr>
            <a:lvl8pPr indent="-114300" lvl="7" marL="3429000" rtl="0" algn="l">
              <a:lnSpc>
                <a:spcPct val="90000"/>
              </a:lnSpc>
              <a:spcBef>
                <a:spcPts val="500"/>
              </a:spcBef>
              <a:buClr>
                <a:schemeClr val="dk1"/>
              </a:buClr>
              <a:buFont typeface="Arial"/>
              <a:buChar char="•"/>
              <a:defRPr/>
            </a:lvl8pPr>
            <a:lvl9pPr indent="-114300" lvl="8" marL="3886200" rtl="0" algn="l">
              <a:lnSpc>
                <a:spcPct val="90000"/>
              </a:lnSpc>
              <a:spcBef>
                <a:spcPts val="500"/>
              </a:spcBef>
              <a:buClr>
                <a:schemeClr val="dk1"/>
              </a:buClr>
              <a:buFont typeface="Arial"/>
              <a:buChar char="•"/>
              <a:defRPr/>
            </a:lvl9pPr>
          </a:lstStyle>
          <a:p/>
        </p:txBody>
      </p:sp>
      <p:sp>
        <p:nvSpPr>
          <p:cNvPr id="44" name="Shape 44"/>
          <p:cNvSpPr txBox="1"/>
          <p:nvPr>
            <p:ph idx="3" type="body"/>
          </p:nvPr>
        </p:nvSpPr>
        <p:spPr>
          <a:xfrm>
            <a:off x="4629150" y="1681163"/>
            <a:ext cx="3887390" cy="82391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5" name="Shape 45"/>
          <p:cNvSpPr txBox="1"/>
          <p:nvPr>
            <p:ph idx="4" type="body"/>
          </p:nvPr>
        </p:nvSpPr>
        <p:spPr>
          <a:xfrm>
            <a:off x="4629150" y="2505075"/>
            <a:ext cx="3887390" cy="368458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a:lvl1pPr>
            <a:lvl2pPr indent="-76200" lvl="1" marL="685800" rtl="0" algn="l">
              <a:lnSpc>
                <a:spcPct val="90000"/>
              </a:lnSpc>
              <a:spcBef>
                <a:spcPts val="500"/>
              </a:spcBef>
              <a:buClr>
                <a:schemeClr val="dk1"/>
              </a:buClr>
              <a:buFont typeface="Arial"/>
              <a:buChar char="•"/>
              <a:defRPr/>
            </a:lvl2pPr>
            <a:lvl3pPr indent="-101600" lvl="2" marL="1143000" rtl="0" algn="l">
              <a:lnSpc>
                <a:spcPct val="90000"/>
              </a:lnSpc>
              <a:spcBef>
                <a:spcPts val="500"/>
              </a:spcBef>
              <a:buClr>
                <a:schemeClr val="dk1"/>
              </a:buClr>
              <a:buFont typeface="Arial"/>
              <a:buChar char="•"/>
              <a:defRPr/>
            </a:lvl3pPr>
            <a:lvl4pPr indent="-114300" lvl="3" marL="1600200" rtl="0" algn="l">
              <a:lnSpc>
                <a:spcPct val="90000"/>
              </a:lnSpc>
              <a:spcBef>
                <a:spcPts val="500"/>
              </a:spcBef>
              <a:buClr>
                <a:schemeClr val="dk1"/>
              </a:buClr>
              <a:buFont typeface="Arial"/>
              <a:buChar char="•"/>
              <a:defRPr/>
            </a:lvl4pPr>
            <a:lvl5pPr indent="-114300" lvl="4" marL="2057400" rtl="0" algn="l">
              <a:lnSpc>
                <a:spcPct val="90000"/>
              </a:lnSpc>
              <a:spcBef>
                <a:spcPts val="500"/>
              </a:spcBef>
              <a:buClr>
                <a:schemeClr val="dk1"/>
              </a:buClr>
              <a:buFont typeface="Arial"/>
              <a:buChar char="•"/>
              <a:defRPr/>
            </a:lvl5pPr>
            <a:lvl6pPr indent="-114300" lvl="5" marL="2514600" rtl="0" algn="l">
              <a:lnSpc>
                <a:spcPct val="90000"/>
              </a:lnSpc>
              <a:spcBef>
                <a:spcPts val="500"/>
              </a:spcBef>
              <a:buClr>
                <a:schemeClr val="dk1"/>
              </a:buClr>
              <a:buFont typeface="Arial"/>
              <a:buChar char="•"/>
              <a:defRPr/>
            </a:lvl6pPr>
            <a:lvl7pPr indent="-114300" lvl="6" marL="2971800" rtl="0" algn="l">
              <a:lnSpc>
                <a:spcPct val="90000"/>
              </a:lnSpc>
              <a:spcBef>
                <a:spcPts val="500"/>
              </a:spcBef>
              <a:buClr>
                <a:schemeClr val="dk1"/>
              </a:buClr>
              <a:buFont typeface="Arial"/>
              <a:buChar char="•"/>
              <a:defRPr/>
            </a:lvl7pPr>
            <a:lvl8pPr indent="-114300" lvl="7" marL="3429000" rtl="0" algn="l">
              <a:lnSpc>
                <a:spcPct val="90000"/>
              </a:lnSpc>
              <a:spcBef>
                <a:spcPts val="500"/>
              </a:spcBef>
              <a:buClr>
                <a:schemeClr val="dk1"/>
              </a:buClr>
              <a:buFont typeface="Arial"/>
              <a:buChar char="•"/>
              <a:defRPr/>
            </a:lvl8pPr>
            <a:lvl9pPr indent="-114300" lvl="8" marL="3886200" rtl="0" algn="l">
              <a:lnSpc>
                <a:spcPct val="90000"/>
              </a:lnSpc>
              <a:spcBef>
                <a:spcPts val="500"/>
              </a:spcBef>
              <a:buClr>
                <a:schemeClr val="dk1"/>
              </a:buClr>
              <a:buFont typeface="Arial"/>
              <a:buChar char="•"/>
              <a:defRPr/>
            </a:lvl9pPr>
          </a:lstStyle>
          <a:p/>
        </p:txBody>
      </p:sp>
      <p:sp>
        <p:nvSpPr>
          <p:cNvPr id="46" name="Shape 4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7" name="Shape 4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8" name="Shape 48"/>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628650" y="365126"/>
            <a:ext cx="7886700"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6" name="Shape 56"/>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7" name="Shape 57"/>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629841" y="457200"/>
            <a:ext cx="2949178" cy="1600199"/>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1" type="body"/>
          </p:nvPr>
        </p:nvSpPr>
        <p:spPr>
          <a:xfrm>
            <a:off x="3887391" y="987425"/>
            <a:ext cx="4629150" cy="48736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1" name="Shape 61"/>
          <p:cNvSpPr txBox="1"/>
          <p:nvPr>
            <p:ph idx="2" type="body"/>
          </p:nvPr>
        </p:nvSpPr>
        <p:spPr>
          <a:xfrm>
            <a:off x="629841" y="2057400"/>
            <a:ext cx="2949178" cy="3811588"/>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2" name="Shape 6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3" name="Shape 6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4" name="Shape 64"/>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629841" y="457200"/>
            <a:ext cx="2949178" cy="1600199"/>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p:nvPr>
            <p:ph idx="2" type="pic"/>
          </p:nvPr>
        </p:nvSpPr>
        <p:spPr>
          <a:xfrm>
            <a:off x="3887391" y="987425"/>
            <a:ext cx="4629150" cy="4873624"/>
          </a:xfrm>
          <a:prstGeom prst="rect">
            <a:avLst/>
          </a:prstGeom>
          <a:noFill/>
          <a:ln>
            <a:noFill/>
          </a:ln>
        </p:spPr>
      </p:sp>
      <p:sp>
        <p:nvSpPr>
          <p:cNvPr id="68" name="Shape 68"/>
          <p:cNvSpPr txBox="1"/>
          <p:nvPr>
            <p:ph idx="1" type="body"/>
          </p:nvPr>
        </p:nvSpPr>
        <p:spPr>
          <a:xfrm>
            <a:off x="629841" y="2057400"/>
            <a:ext cx="2949178" cy="3811588"/>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9" name="Shape 69"/>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0" name="Shape 70"/>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1" name="Shape 71"/>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Font typeface="Arial"/>
              <a:buChar char="•"/>
              <a:defRPr/>
            </a:lvl1pPr>
            <a:lvl2pPr indent="-76200" lvl="1" marL="685800" marR="0" rtl="0" algn="l">
              <a:lnSpc>
                <a:spcPct val="90000"/>
              </a:lnSpc>
              <a:spcBef>
                <a:spcPts val="500"/>
              </a:spcBef>
              <a:buClr>
                <a:schemeClr val="dk1"/>
              </a:buClr>
              <a:buFont typeface="Arial"/>
              <a:buChar char="•"/>
              <a:defRPr/>
            </a:lvl2pPr>
            <a:lvl3pPr indent="-101600" lvl="2" marL="1143000" marR="0" rtl="0" algn="l">
              <a:lnSpc>
                <a:spcPct val="90000"/>
              </a:lnSpc>
              <a:spcBef>
                <a:spcPts val="500"/>
              </a:spcBef>
              <a:buClr>
                <a:schemeClr val="dk1"/>
              </a:buClr>
              <a:buFont typeface="Arial"/>
              <a:buChar char="•"/>
              <a:defRPr/>
            </a:lvl3pPr>
            <a:lvl4pPr indent="-114300" lvl="3" marL="1600200" marR="0" rtl="0" algn="l">
              <a:lnSpc>
                <a:spcPct val="90000"/>
              </a:lnSpc>
              <a:spcBef>
                <a:spcPts val="500"/>
              </a:spcBef>
              <a:buClr>
                <a:schemeClr val="dk1"/>
              </a:buClr>
              <a:buFont typeface="Arial"/>
              <a:buChar char="•"/>
              <a:defRPr/>
            </a:lvl4pPr>
            <a:lvl5pPr indent="-114300" lvl="4" marL="2057400" marR="0" rtl="0" algn="l">
              <a:lnSpc>
                <a:spcPct val="90000"/>
              </a:lnSpc>
              <a:spcBef>
                <a:spcPts val="500"/>
              </a:spcBef>
              <a:buClr>
                <a:schemeClr val="dk1"/>
              </a:buClr>
              <a:buFont typeface="Arial"/>
              <a:buChar char="•"/>
              <a:defRPr/>
            </a:lvl5pPr>
            <a:lvl6pPr indent="-114300" lvl="5" marL="2514600" marR="0" rtl="0" algn="l">
              <a:lnSpc>
                <a:spcPct val="90000"/>
              </a:lnSpc>
              <a:spcBef>
                <a:spcPts val="500"/>
              </a:spcBef>
              <a:buClr>
                <a:schemeClr val="dk1"/>
              </a:buClr>
              <a:buFont typeface="Arial"/>
              <a:buChar char="•"/>
              <a:defRPr/>
            </a:lvl6pPr>
            <a:lvl7pPr indent="-114300" lvl="6" marL="2971800" marR="0" rtl="0" algn="l">
              <a:lnSpc>
                <a:spcPct val="90000"/>
              </a:lnSpc>
              <a:spcBef>
                <a:spcPts val="500"/>
              </a:spcBef>
              <a:buClr>
                <a:schemeClr val="dk1"/>
              </a:buClr>
              <a:buFont typeface="Arial"/>
              <a:buChar char="•"/>
              <a:defRPr/>
            </a:lvl7pPr>
            <a:lvl8pPr indent="-114300" lvl="7" marL="3429000" marR="0" rtl="0" algn="l">
              <a:lnSpc>
                <a:spcPct val="90000"/>
              </a:lnSpc>
              <a:spcBef>
                <a:spcPts val="500"/>
              </a:spcBef>
              <a:buClr>
                <a:schemeClr val="dk1"/>
              </a:buClr>
              <a:buFont typeface="Arial"/>
              <a:buChar char="•"/>
              <a:defRPr/>
            </a:lvl8pPr>
            <a:lvl9pPr indent="-114300" lvl="8" marL="3886200" marR="0" rtl="0" algn="l">
              <a:lnSpc>
                <a:spcPct val="90000"/>
              </a:lnSpc>
              <a:spcBef>
                <a:spcPts val="500"/>
              </a:spcBef>
              <a:buClr>
                <a:schemeClr val="dk1"/>
              </a:buClr>
              <a:buFont typeface="Arial"/>
              <a:buChar char="•"/>
              <a:defRPr/>
            </a:lvl9pPr>
          </a:lstStyle>
          <a:p/>
        </p:txBody>
      </p:sp>
      <p:sp>
        <p:nvSpPr>
          <p:cNvPr id="12" name="Shape 1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 name="Shape 1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 name="Shape 14"/>
          <p:cNvSpPr txBox="1"/>
          <p:nvPr>
            <p:ph idx="12" type="sldNum"/>
          </p:nvPr>
        </p:nvSpPr>
        <p:spPr>
          <a:xfrm>
            <a:off x="6457950" y="6356351"/>
            <a:ext cx="2057400"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w3schools.com/js/" TargetMode="External"/><Relationship Id="rId4" Type="http://schemas.openxmlformats.org/officeDocument/2006/relationships/hyperlink" Target="https://developers.google.com/maps/" TargetMode="External"/><Relationship Id="rId5" Type="http://schemas.openxmlformats.org/officeDocument/2006/relationships/hyperlink" Target="http://wiki.openstreetmap.org/wiki/OpenLayers_Simple_Example" TargetMode="External"/><Relationship Id="rId6" Type="http://schemas.openxmlformats.org/officeDocument/2006/relationships/hyperlink" Target="http://fiware-poidataprovider.readthedocs.org/en/latest/POI_Data_Provider__User_and_Programmers_Guid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ctrTitle"/>
          </p:nvPr>
        </p:nvSpPr>
        <p:spPr>
          <a:xfrm>
            <a:off x="685800" y="1334846"/>
            <a:ext cx="77724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5400" u="none" cap="none" strike="noStrike">
                <a:solidFill>
                  <a:schemeClr val="dk1"/>
                </a:solidFill>
                <a:latin typeface="Calibri"/>
                <a:ea typeface="Calibri"/>
                <a:cs typeface="Calibri"/>
                <a:sym typeface="Calibri"/>
              </a:rPr>
              <a:t>FI-WARE </a:t>
            </a:r>
            <a:br>
              <a:rPr b="0" i="0" lang="en-US" sz="5400" u="none" cap="none" strike="noStrike">
                <a:solidFill>
                  <a:schemeClr val="dk1"/>
                </a:solidFill>
                <a:latin typeface="Calibri"/>
                <a:ea typeface="Calibri"/>
                <a:cs typeface="Calibri"/>
                <a:sym typeface="Calibri"/>
              </a:rPr>
            </a:br>
            <a:r>
              <a:rPr b="0" i="0" lang="en-US" sz="5400" u="none" cap="none" strike="noStrike">
                <a:solidFill>
                  <a:schemeClr val="dk1"/>
                </a:solidFill>
                <a:latin typeface="Calibri"/>
                <a:ea typeface="Calibri"/>
                <a:cs typeface="Calibri"/>
                <a:sym typeface="Calibri"/>
              </a:rPr>
              <a:t>Points of Interest (POI) </a:t>
            </a:r>
            <a:br>
              <a:rPr b="0" i="0" lang="en-US" sz="5400" u="none" cap="none" strike="noStrike">
                <a:solidFill>
                  <a:schemeClr val="dk1"/>
                </a:solidFill>
                <a:latin typeface="Calibri"/>
                <a:ea typeface="Calibri"/>
                <a:cs typeface="Calibri"/>
                <a:sym typeface="Calibri"/>
              </a:rPr>
            </a:br>
            <a:r>
              <a:rPr b="0" i="0" lang="en-US" sz="5400" u="none" cap="none" strike="noStrike">
                <a:solidFill>
                  <a:schemeClr val="dk1"/>
                </a:solidFill>
                <a:latin typeface="Calibri"/>
                <a:ea typeface="Calibri"/>
                <a:cs typeface="Calibri"/>
                <a:sym typeface="Calibri"/>
              </a:rPr>
              <a:t>Data Provider R5.4</a:t>
            </a:r>
          </a:p>
        </p:txBody>
      </p:sp>
      <p:sp>
        <p:nvSpPr>
          <p:cNvPr id="90" name="Shape 90"/>
          <p:cNvSpPr txBox="1"/>
          <p:nvPr>
            <p:ph idx="1" type="subTitle"/>
          </p:nvPr>
        </p:nvSpPr>
        <p:spPr>
          <a:xfrm>
            <a:off x="1143000" y="3770344"/>
            <a:ext cx="6858000" cy="855443"/>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b="0" i="0" lang="en-US" sz="2400" u="none" cap="none" strike="noStrike">
                <a:solidFill>
                  <a:schemeClr val="dk1"/>
                </a:solidFill>
                <a:latin typeface="Calibri"/>
                <a:ea typeface="Calibri"/>
                <a:cs typeface="Calibri"/>
                <a:sym typeface="Calibri"/>
              </a:rPr>
              <a:t>Why and How</a:t>
            </a:r>
          </a:p>
        </p:txBody>
      </p:sp>
      <p:sp>
        <p:nvSpPr>
          <p:cNvPr id="91" name="Shape 91"/>
          <p:cNvSpPr txBox="1"/>
          <p:nvPr/>
        </p:nvSpPr>
        <p:spPr>
          <a:xfrm>
            <a:off x="685800" y="6373319"/>
            <a:ext cx="4706737" cy="25391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050" u="none" cap="none" strike="noStrike">
                <a:solidFill>
                  <a:schemeClr val="dk1"/>
                </a:solidFill>
                <a:latin typeface="Calibri"/>
                <a:ea typeface="Calibri"/>
                <a:cs typeface="Calibri"/>
                <a:sym typeface="Calibri"/>
              </a:rPr>
              <a:t>Nonprofit educational material. Fair use of copyrighted content, if any, is assumed.</a:t>
            </a:r>
          </a:p>
        </p:txBody>
      </p:sp>
      <p:pic>
        <p:nvPicPr>
          <p:cNvPr id="92" name="Shape 92"/>
          <p:cNvPicPr preferRelativeResize="0"/>
          <p:nvPr/>
        </p:nvPicPr>
        <p:blipFill rotWithShape="1">
          <a:blip r:embed="rId3">
            <a:alphaModFix/>
          </a:blip>
          <a:srcRect b="0" l="0" r="0" t="0"/>
          <a:stretch/>
        </p:blipFill>
        <p:spPr>
          <a:xfrm>
            <a:off x="685800" y="5474005"/>
            <a:ext cx="2910488" cy="6831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742950" lvl="0" marL="742950" marR="0" rtl="0" algn="l">
              <a:lnSpc>
                <a:spcPct val="90000"/>
              </a:lnSpc>
              <a:spcBef>
                <a:spcPts val="0"/>
              </a:spcBef>
              <a:buClr>
                <a:schemeClr val="dk1"/>
              </a:buClr>
              <a:buSzPct val="100000"/>
              <a:buFont typeface="Calibri"/>
              <a:buAutoNum type="arabicPeriod" startAt="2"/>
            </a:pPr>
            <a:r>
              <a:rPr b="1" i="0" lang="en-US" sz="4400" u="none" cap="none" strike="noStrike">
                <a:solidFill>
                  <a:schemeClr val="dk1"/>
                </a:solidFill>
                <a:latin typeface="Calibri"/>
                <a:ea typeface="Calibri"/>
                <a:cs typeface="Calibri"/>
                <a:sym typeface="Calibri"/>
              </a:rPr>
              <a:t>Developing a POI system using FI-WARE POI GE</a:t>
            </a:r>
          </a:p>
        </p:txBody>
      </p:sp>
      <p:sp>
        <p:nvSpPr>
          <p:cNvPr id="160" name="Shape 160"/>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l">
              <a:lnSpc>
                <a:spcPct val="75000"/>
              </a:lnSpc>
              <a:spcBef>
                <a:spcPts val="0"/>
              </a:spcBef>
              <a:buClr>
                <a:schemeClr val="dk1"/>
              </a:buClr>
              <a:buSzPct val="25000"/>
              <a:buFont typeface="Arial"/>
              <a:buNone/>
            </a:pPr>
            <a:r>
              <a:rPr b="1" i="0" lang="en-US" sz="2400" u="none" cap="none" strike="noStrike">
                <a:solidFill>
                  <a:schemeClr val="dk1"/>
                </a:solidFill>
                <a:latin typeface="Calibri"/>
                <a:ea typeface="Calibri"/>
                <a:cs typeface="Calibri"/>
                <a:sym typeface="Calibri"/>
              </a:rPr>
              <a:t>Content</a:t>
            </a:r>
          </a:p>
          <a:p>
            <a:pPr indent="-228600" lvl="0" marL="228600" marR="0" rtl="0" algn="l">
              <a:lnSpc>
                <a:spcPct val="10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Development prerequisites</a:t>
            </a:r>
          </a:p>
          <a:p>
            <a:pPr indent="-228600" lvl="0" marL="228600" marR="0" rtl="0" algn="l">
              <a:lnSpc>
                <a:spcPct val="10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Modular and distributed data</a:t>
            </a:r>
          </a:p>
          <a:p>
            <a:pPr indent="-228600" lvl="0" marL="228600" marR="0" rtl="0" algn="l">
              <a:lnSpc>
                <a:spcPct val="10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Components in JSON format</a:t>
            </a:r>
          </a:p>
          <a:p>
            <a:pPr indent="-228600" lvl="0" marL="228600" marR="0" rtl="0" algn="l">
              <a:lnSpc>
                <a:spcPct val="10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Multilingual data items</a:t>
            </a:r>
          </a:p>
          <a:p>
            <a:pPr indent="-228600" lvl="0" marL="228600" marR="0" rtl="0" algn="l">
              <a:lnSpc>
                <a:spcPct val="10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Default language in multilingual data</a:t>
            </a:r>
          </a:p>
          <a:p>
            <a:pPr indent="-228600" lvl="0" marL="228600" marR="0" rtl="0" algn="l">
              <a:lnSpc>
                <a:spcPct val="10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Spatial searches</a:t>
            </a:r>
          </a:p>
          <a:p>
            <a:pPr indent="-228600" lvl="0" marL="228600" marR="0" rtl="0" algn="l">
              <a:lnSpc>
                <a:spcPct val="10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Additional data retrieval</a:t>
            </a:r>
          </a:p>
          <a:p>
            <a:pPr indent="-228600" lvl="0" marL="228600" marR="0" rtl="0" algn="l">
              <a:lnSpc>
                <a:spcPct val="10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Creating a new POI</a:t>
            </a:r>
          </a:p>
          <a:p>
            <a:pPr indent="-228600" lvl="0" marL="228600" marR="0" rtl="0" algn="l">
              <a:lnSpc>
                <a:spcPct val="10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Updating POI data</a:t>
            </a:r>
          </a:p>
          <a:p>
            <a:pPr indent="-228600" lvl="0" marL="228600" marR="0" rtl="0" algn="l">
              <a:lnSpc>
                <a:spcPct val="10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Deleting a POI</a:t>
            </a:r>
          </a:p>
          <a:p>
            <a:pPr indent="-228600" lvl="0" marL="228600" marR="0" rtl="0" algn="l">
              <a:lnSpc>
                <a:spcPct val="100000"/>
              </a:lnSpc>
              <a:spcBef>
                <a:spcPts val="0"/>
              </a:spcBef>
              <a:buClr>
                <a:schemeClr val="dk1"/>
              </a:buClr>
              <a:buSzPct val="99166"/>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28650" y="365125"/>
            <a:ext cx="7886700" cy="1062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Development prerequisites</a:t>
            </a:r>
          </a:p>
        </p:txBody>
      </p:sp>
      <p:sp>
        <p:nvSpPr>
          <p:cNvPr id="167" name="Shape 167"/>
          <p:cNvSpPr txBox="1"/>
          <p:nvPr>
            <p:ph idx="1" type="body"/>
          </p:nvPr>
        </p:nvSpPr>
        <p:spPr>
          <a:xfrm>
            <a:off x="628650" y="1492500"/>
            <a:ext cx="8147699" cy="48858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Basic </a:t>
            </a:r>
            <a:r>
              <a:rPr b="1" i="0" lang="en-US" sz="2800" u="none" cap="none" strike="noStrike">
                <a:solidFill>
                  <a:schemeClr val="dk1"/>
                </a:solidFill>
                <a:latin typeface="Calibri"/>
                <a:ea typeface="Calibri"/>
                <a:cs typeface="Calibri"/>
                <a:sym typeface="Calibri"/>
              </a:rPr>
              <a:t>JavaScript</a:t>
            </a:r>
            <a:r>
              <a:rPr b="0" i="0" lang="en-US" sz="2800" u="none" cap="none" strike="noStrike">
                <a:solidFill>
                  <a:schemeClr val="dk1"/>
                </a:solidFill>
                <a:latin typeface="Calibri"/>
                <a:ea typeface="Calibri"/>
                <a:cs typeface="Calibri"/>
                <a:sym typeface="Calibri"/>
              </a:rPr>
              <a:t> knowledge</a:t>
            </a:r>
          </a:p>
          <a:p>
            <a:pPr indent="-228600" lvl="1" marL="685800" marR="0" rtl="0" algn="l">
              <a:lnSpc>
                <a:spcPct val="8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E.g. from here: </a:t>
            </a:r>
            <a:r>
              <a:rPr b="0" i="0" lang="en-US" sz="2400" u="sng" cap="none" strike="noStrike">
                <a:solidFill>
                  <a:schemeClr val="hlink"/>
                </a:solidFill>
                <a:latin typeface="Calibri"/>
                <a:ea typeface="Calibri"/>
                <a:cs typeface="Calibri"/>
                <a:sym typeface="Calibri"/>
                <a:hlinkClick r:id="rId3"/>
              </a:rPr>
              <a:t>http://www.w3schools.com/js/</a:t>
            </a:r>
          </a:p>
          <a:p>
            <a:pPr indent="-228600" lvl="0" marL="228600" marR="0" rtl="0" algn="l">
              <a:lnSpc>
                <a:spcPct val="8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To show maps you may use e.g.</a:t>
            </a:r>
          </a:p>
          <a:p>
            <a:pPr indent="-228600" lvl="1" marL="685800" marR="0" rtl="0" algn="l">
              <a:lnSpc>
                <a:spcPct val="80000"/>
              </a:lnSpc>
              <a:spcBef>
                <a:spcPts val="500"/>
              </a:spcBef>
              <a:buClr>
                <a:schemeClr val="dk1"/>
              </a:buClr>
              <a:buSzPct val="100000"/>
              <a:buFont typeface="Arial"/>
              <a:buChar char="•"/>
            </a:pPr>
            <a:r>
              <a:rPr b="1" i="0" lang="en-US" sz="2400" u="none" cap="none" strike="noStrike">
                <a:solidFill>
                  <a:schemeClr val="dk1"/>
                </a:solidFill>
                <a:latin typeface="Calibri"/>
                <a:ea typeface="Calibri"/>
                <a:cs typeface="Calibri"/>
                <a:sym typeface="Calibri"/>
              </a:rPr>
              <a:t>Google Maps</a:t>
            </a:r>
            <a:r>
              <a:rPr b="0" i="0" lang="en-US" sz="2400" u="none" cap="none" strike="noStrike">
                <a:solidFill>
                  <a:schemeClr val="dk1"/>
                </a:solidFill>
                <a:latin typeface="Calibri"/>
                <a:ea typeface="Calibri"/>
                <a:cs typeface="Calibri"/>
                <a:sym typeface="Calibri"/>
              </a:rPr>
              <a:t> API </a:t>
            </a:r>
            <a:r>
              <a:rPr b="0" i="0" lang="en-US" sz="2400" u="sng" cap="none" strike="noStrike">
                <a:solidFill>
                  <a:schemeClr val="hlink"/>
                </a:solidFill>
                <a:latin typeface="Calibri"/>
                <a:ea typeface="Calibri"/>
                <a:cs typeface="Calibri"/>
                <a:sym typeface="Calibri"/>
                <a:hlinkClick r:id="rId4"/>
              </a:rPr>
              <a:t>https://developers.google.com/maps/</a:t>
            </a:r>
          </a:p>
          <a:p>
            <a:pPr indent="-228600" lvl="1" marL="685800" marR="0" rtl="0" algn="l">
              <a:lnSpc>
                <a:spcPct val="80000"/>
              </a:lnSpc>
              <a:spcBef>
                <a:spcPts val="500"/>
              </a:spcBef>
              <a:buClr>
                <a:schemeClr val="dk1"/>
              </a:buClr>
              <a:buSzPct val="100000"/>
              <a:buFont typeface="Arial"/>
              <a:buChar char="•"/>
            </a:pPr>
            <a:r>
              <a:rPr b="1" i="0" lang="en-US" sz="2400" u="none" cap="none" strike="noStrike">
                <a:solidFill>
                  <a:schemeClr val="dk1"/>
                </a:solidFill>
                <a:latin typeface="Calibri"/>
                <a:ea typeface="Calibri"/>
                <a:cs typeface="Calibri"/>
                <a:sym typeface="Calibri"/>
              </a:rPr>
              <a:t>OpenStreetMap</a:t>
            </a:r>
            <a:r>
              <a:rPr b="0" i="0" lang="en-US" sz="2400" u="none" cap="none" strike="noStrike">
                <a:solidFill>
                  <a:schemeClr val="dk1"/>
                </a:solidFill>
                <a:latin typeface="Calibri"/>
                <a:ea typeface="Calibri"/>
                <a:cs typeface="Calibri"/>
                <a:sym typeface="Calibri"/>
              </a:rPr>
              <a:t> </a:t>
            </a:r>
            <a:r>
              <a:rPr b="0" i="0" lang="en-US" sz="2400" u="sng" cap="none" strike="noStrike">
                <a:solidFill>
                  <a:schemeClr val="hlink"/>
                </a:solidFill>
                <a:latin typeface="Calibri"/>
                <a:ea typeface="Calibri"/>
                <a:cs typeface="Calibri"/>
                <a:sym typeface="Calibri"/>
                <a:hlinkClick r:id="rId5"/>
              </a:rPr>
              <a:t>http://wiki.openstreetmap.org/wiki/OpenLayers_Simple_Example</a:t>
            </a:r>
          </a:p>
          <a:p>
            <a:pPr indent="-228600" lvl="0" marL="228600" marR="0" rtl="0" algn="l">
              <a:lnSpc>
                <a:spcPct val="8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Detailed instructions </a:t>
            </a:r>
          </a:p>
          <a:p>
            <a:pPr indent="-228600" lvl="1" marL="685800" marR="0" rtl="0" algn="l">
              <a:lnSpc>
                <a:spcPct val="80000"/>
              </a:lnSpc>
              <a:spcBef>
                <a:spcPts val="500"/>
              </a:spcBef>
              <a:buClr>
                <a:srgbClr val="0000FF"/>
              </a:buClr>
              <a:buSzPct val="100000"/>
              <a:buFont typeface="Arial"/>
              <a:buChar char="•"/>
            </a:pPr>
            <a:r>
              <a:rPr lang="en-US" sz="2400" u="sng">
                <a:solidFill>
                  <a:schemeClr val="hlink"/>
                </a:solidFill>
                <a:latin typeface="Calibri"/>
                <a:ea typeface="Calibri"/>
                <a:cs typeface="Calibri"/>
                <a:sym typeface="Calibri"/>
                <a:hlinkClick r:id="rId6"/>
              </a:rPr>
              <a:t>http://fiware-poidataprovider.readthedocs.org/en/latest/POI_Data_Provider__User_and_Programmers_Guide/</a:t>
            </a:r>
            <a:r>
              <a:rPr b="0" i="0" lang="en-US" sz="2400" u="none" cap="none" strike="noStrike">
                <a:solidFill>
                  <a:schemeClr val="dk1"/>
                </a:solidFill>
                <a:latin typeface="Calibri"/>
                <a:ea typeface="Calibri"/>
                <a:cs typeface="Calibri"/>
                <a:sym typeface="Calibri"/>
              </a:rPr>
              <a:t>- later referred </a:t>
            </a:r>
            <a:r>
              <a:rPr b="1" i="1" lang="en-US" sz="2400" u="none" cap="none" strike="noStrike">
                <a:solidFill>
                  <a:schemeClr val="dk1"/>
                </a:solidFill>
                <a:latin typeface="Calibri"/>
                <a:ea typeface="Calibri"/>
                <a:cs typeface="Calibri"/>
                <a:sym typeface="Calibri"/>
              </a:rPr>
              <a:t>The Manual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28650" y="365125"/>
            <a:ext cx="7886700" cy="11274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Modular and Distributed Data</a:t>
            </a:r>
          </a:p>
        </p:txBody>
      </p:sp>
      <p:sp>
        <p:nvSpPr>
          <p:cNvPr id="174" name="Shape 174"/>
          <p:cNvSpPr txBox="1"/>
          <p:nvPr>
            <p:ph idx="1" type="body"/>
          </p:nvPr>
        </p:nvSpPr>
        <p:spPr>
          <a:xfrm>
            <a:off x="628650" y="1377600"/>
            <a:ext cx="7886700"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Modular data to </a:t>
            </a:r>
            <a:r>
              <a:rPr b="1" i="0" lang="en-US" sz="2800" u="none" cap="none" strike="noStrike">
                <a:solidFill>
                  <a:schemeClr val="dk1"/>
                </a:solidFill>
                <a:latin typeface="Calibri"/>
                <a:ea typeface="Calibri"/>
                <a:cs typeface="Calibri"/>
                <a:sym typeface="Calibri"/>
              </a:rPr>
              <a:t>avoid unnecessary data transmission, </a:t>
            </a:r>
            <a:r>
              <a:rPr b="0" i="0" lang="en-US" sz="2800" u="none" cap="none" strike="noStrike">
                <a:solidFill>
                  <a:schemeClr val="dk1"/>
                </a:solidFill>
                <a:latin typeface="Calibri"/>
                <a:ea typeface="Calibri"/>
                <a:cs typeface="Calibri"/>
                <a:sym typeface="Calibri"/>
              </a:rPr>
              <a:t>by requesting only the data components you want</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Data of a POI consists of components</a:t>
            </a:r>
          </a:p>
          <a:p>
            <a:pPr indent="-228600" lvl="2" marL="685800" marR="0" rtl="0" algn="l">
              <a:lnSpc>
                <a:spcPct val="90000"/>
              </a:lnSpc>
              <a:spcBef>
                <a:spcPts val="1000"/>
              </a:spcBef>
              <a:buClr>
                <a:schemeClr val="dk1"/>
              </a:buClr>
              <a:buSzPct val="100000"/>
              <a:buFont typeface="Arial"/>
              <a:buChar char="•"/>
            </a:pPr>
            <a:r>
              <a:rPr b="0" i="0" lang="en-US" sz="2000" u="none" cap="none" strike="noStrike">
                <a:solidFill>
                  <a:schemeClr val="dk1"/>
                </a:solidFill>
                <a:latin typeface="Calibri"/>
                <a:ea typeface="Calibri"/>
                <a:cs typeface="Calibri"/>
                <a:sym typeface="Calibri"/>
              </a:rPr>
              <a:t>E.g. fw_core, fw_time, fw_contact, fw_media, …</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HTTP Request defines wanted data components</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Different </a:t>
            </a:r>
            <a:r>
              <a:rPr b="1" i="0" lang="en-US" sz="2800" u="none" cap="none" strike="noStrike">
                <a:solidFill>
                  <a:schemeClr val="dk1"/>
                </a:solidFill>
                <a:latin typeface="Calibri"/>
                <a:ea typeface="Calibri"/>
                <a:cs typeface="Calibri"/>
                <a:sym typeface="Calibri"/>
              </a:rPr>
              <a:t>data components</a:t>
            </a:r>
            <a:r>
              <a:rPr b="0" i="0" lang="en-US" sz="2800" u="none" cap="none" strike="noStrike">
                <a:solidFill>
                  <a:schemeClr val="dk1"/>
                </a:solidFill>
                <a:latin typeface="Calibri"/>
                <a:ea typeface="Calibri"/>
                <a:cs typeface="Calibri"/>
                <a:sym typeface="Calibri"/>
              </a:rPr>
              <a:t> of the same POI </a:t>
            </a:r>
            <a:r>
              <a:rPr b="1" i="0" lang="en-US" sz="2800" u="none" cap="none" strike="noStrike">
                <a:solidFill>
                  <a:schemeClr val="dk1"/>
                </a:solidFill>
                <a:latin typeface="Calibri"/>
                <a:ea typeface="Calibri"/>
                <a:cs typeface="Calibri"/>
                <a:sym typeface="Calibri"/>
              </a:rPr>
              <a:t>may reside in different servers</a:t>
            </a:r>
            <a:r>
              <a:rPr b="0" i="0" lang="en-US" sz="2800" u="none" cap="none" strike="noStrike">
                <a:solidFill>
                  <a:schemeClr val="dk1"/>
                </a:solidFill>
                <a:latin typeface="Calibri"/>
                <a:ea typeface="Calibri"/>
                <a:cs typeface="Calibri"/>
                <a:sym typeface="Calibri"/>
              </a:rPr>
              <a:t>.</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Application specific </a:t>
            </a:r>
            <a:r>
              <a:rPr b="1" i="0" lang="en-US" sz="2800" u="none" cap="none" strike="noStrike">
                <a:solidFill>
                  <a:schemeClr val="dk1"/>
                </a:solidFill>
                <a:latin typeface="Calibri"/>
                <a:ea typeface="Calibri"/>
                <a:cs typeface="Calibri"/>
                <a:sym typeface="Calibri"/>
              </a:rPr>
              <a:t>proprietary data components</a:t>
            </a:r>
            <a:r>
              <a:rPr b="0" i="0" lang="en-US" sz="2800" u="none" cap="none" strike="noStrike">
                <a:solidFill>
                  <a:schemeClr val="dk1"/>
                </a:solidFill>
                <a:latin typeface="Calibri"/>
                <a:ea typeface="Calibri"/>
                <a:cs typeface="Calibri"/>
                <a:sym typeface="Calibri"/>
              </a:rPr>
              <a:t> can be used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Components in JSON Format</a:t>
            </a:r>
          </a:p>
        </p:txBody>
      </p:sp>
      <p:sp>
        <p:nvSpPr>
          <p:cNvPr id="181" name="Shape 181"/>
          <p:cNvSpPr txBox="1"/>
          <p:nvPr>
            <p:ph idx="1" type="body"/>
          </p:nvPr>
        </p:nvSpPr>
        <p:spPr>
          <a:xfrm>
            <a:off x="628650" y="1825625"/>
            <a:ext cx="3129533"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POI is identified by its </a:t>
            </a:r>
            <a:r>
              <a:rPr b="0" i="0" lang="en-US" sz="2800" u="none" cap="none" strike="noStrike">
                <a:solidFill>
                  <a:srgbClr val="C00000"/>
                </a:solidFill>
                <a:latin typeface="Calibri"/>
                <a:ea typeface="Calibri"/>
                <a:cs typeface="Calibri"/>
                <a:sym typeface="Calibri"/>
              </a:rPr>
              <a:t>UUID</a:t>
            </a:r>
            <a:r>
              <a:rPr b="0" i="0" lang="en-US" sz="2800" u="none" cap="none" strike="noStrike">
                <a:solidFill>
                  <a:schemeClr val="dk1"/>
                </a:solidFill>
                <a:latin typeface="Calibri"/>
                <a:ea typeface="Calibri"/>
                <a:cs typeface="Calibri"/>
                <a:sym typeface="Calibri"/>
              </a:rPr>
              <a:t> </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component is identified by its </a:t>
            </a:r>
            <a:r>
              <a:rPr b="0" i="0" lang="en-US" sz="2800" u="none" cap="none" strike="noStrike">
                <a:solidFill>
                  <a:srgbClr val="007F00"/>
                </a:solidFill>
                <a:latin typeface="Calibri"/>
                <a:ea typeface="Calibri"/>
                <a:cs typeface="Calibri"/>
                <a:sym typeface="Calibri"/>
              </a:rPr>
              <a:t>name</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82" name="Shape 182"/>
          <p:cNvSpPr txBox="1"/>
          <p:nvPr>
            <p:ph idx="2" type="body"/>
          </p:nvPr>
        </p:nvSpPr>
        <p:spPr>
          <a:xfrm>
            <a:off x="3469341" y="2606039"/>
            <a:ext cx="5409483" cy="357092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C00000"/>
                </a:solidFill>
                <a:latin typeface="Courier New"/>
                <a:ea typeface="Courier New"/>
                <a:cs typeface="Courier New"/>
                <a:sym typeface="Courier New"/>
              </a:rPr>
              <a:t>8e57d2e6-f98f-4404-b075-112049e72346</a:t>
            </a:r>
            <a:r>
              <a:rPr b="1" i="0" lang="en-US" sz="1600" u="none" cap="none" strike="noStrike">
                <a:solidFill>
                  <a:schemeClr val="dk1"/>
                </a:solidFill>
                <a:latin typeface="Courier New"/>
                <a:ea typeface="Courier New"/>
                <a:cs typeface="Courier New"/>
                <a:sym typeface="Courier New"/>
              </a:rPr>
              <a:t>": {</a:t>
            </a:r>
          </a:p>
          <a:p>
            <a:pPr indent="0" lvl="0" marL="0" marR="0" rtl="0" algn="l">
              <a:lnSpc>
                <a:spcPct val="90000"/>
              </a:lnSpc>
              <a:spcBef>
                <a:spcPts val="0"/>
              </a:spcBef>
              <a:buClr>
                <a:schemeClr val="dk1"/>
              </a:buClr>
              <a:buSzPct val="250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7F00"/>
                </a:solidFill>
                <a:latin typeface="Courier New"/>
                <a:ea typeface="Courier New"/>
                <a:cs typeface="Courier New"/>
                <a:sym typeface="Courier New"/>
              </a:rPr>
              <a:t>fw_core</a:t>
            </a:r>
            <a:r>
              <a:rPr b="1" i="0" lang="en-US" sz="1600" u="none" cap="none" strike="noStrike">
                <a:solidFill>
                  <a:schemeClr val="dk1"/>
                </a:solidFill>
                <a:latin typeface="Courier New"/>
                <a:ea typeface="Courier New"/>
                <a:cs typeface="Courier New"/>
                <a:sym typeface="Courier New"/>
              </a:rPr>
              <a:t>": {</a:t>
            </a:r>
          </a:p>
          <a:p>
            <a:pPr indent="0" lvl="0" marL="0" marR="0" rtl="0" algn="l">
              <a:lnSpc>
                <a:spcPct val="90000"/>
              </a:lnSpc>
              <a:spcBef>
                <a:spcPts val="0"/>
              </a:spcBef>
              <a:buClr>
                <a:schemeClr val="dk1"/>
              </a:buClr>
              <a:buSzPct val="25000"/>
              <a:buFont typeface="Arial"/>
              <a:buNone/>
            </a:pPr>
            <a:r>
              <a:rPr b="1" i="0" lang="en-US" sz="1600" u="none" cap="none" strike="noStrike">
                <a:solidFill>
                  <a:schemeClr val="dk1"/>
                </a:solidFill>
                <a:latin typeface="Courier New"/>
                <a:ea typeface="Courier New"/>
                <a:cs typeface="Courier New"/>
                <a:sym typeface="Courier New"/>
              </a:rPr>
              <a:t>     </a:t>
            </a:r>
            <a:r>
              <a:rPr b="0" i="1" lang="en-US" sz="1600" u="none" cap="none" strike="noStrike">
                <a:solidFill>
                  <a:schemeClr val="dk1"/>
                </a:solidFill>
                <a:latin typeface="Calibri"/>
                <a:ea typeface="Calibri"/>
                <a:cs typeface="Calibri"/>
                <a:sym typeface="Calibri"/>
              </a:rPr>
              <a:t>&lt;location, identity &amp; other core information&gt;</a:t>
            </a:r>
          </a:p>
          <a:p>
            <a:pPr indent="0" lvl="0" marL="0" marR="0" rtl="0" algn="l">
              <a:lnSpc>
                <a:spcPct val="90000"/>
              </a:lnSpc>
              <a:spcBef>
                <a:spcPts val="0"/>
              </a:spcBef>
              <a:buClr>
                <a:schemeClr val="dk1"/>
              </a:buClr>
              <a:buSzPct val="25000"/>
              <a:buFont typeface="Arial"/>
              <a:buNone/>
            </a:pPr>
            <a:r>
              <a:rPr b="1" i="0" lang="en-US" sz="1600" u="none" cap="none" strike="noStrike">
                <a:solidFill>
                  <a:schemeClr val="dk1"/>
                </a:solidFill>
                <a:latin typeface="Courier New"/>
                <a:ea typeface="Courier New"/>
                <a:cs typeface="Courier New"/>
                <a:sym typeface="Courier New"/>
              </a:rPr>
              <a:t>   },</a:t>
            </a:r>
          </a:p>
          <a:p>
            <a:pPr indent="0" lvl="0" marL="0" marR="0" rtl="0" algn="l">
              <a:lnSpc>
                <a:spcPct val="90000"/>
              </a:lnSpc>
              <a:spcBef>
                <a:spcPts val="0"/>
              </a:spcBef>
              <a:buClr>
                <a:schemeClr val="dk1"/>
              </a:buClr>
              <a:buSzPct val="250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7F00"/>
                </a:solidFill>
                <a:latin typeface="Courier New"/>
                <a:ea typeface="Courier New"/>
                <a:cs typeface="Courier New"/>
                <a:sym typeface="Courier New"/>
              </a:rPr>
              <a:t>fw_time</a:t>
            </a:r>
            <a:r>
              <a:rPr b="1" i="0" lang="en-US" sz="1600" u="none" cap="none" strike="noStrike">
                <a:solidFill>
                  <a:schemeClr val="dk1"/>
                </a:solidFill>
                <a:latin typeface="Courier New"/>
                <a:ea typeface="Courier New"/>
                <a:cs typeface="Courier New"/>
                <a:sym typeface="Courier New"/>
              </a:rPr>
              <a:t>": {</a:t>
            </a:r>
          </a:p>
          <a:p>
            <a:pPr indent="0" lvl="0" marL="0" marR="0" rtl="0" algn="l">
              <a:lnSpc>
                <a:spcPct val="90000"/>
              </a:lnSpc>
              <a:spcBef>
                <a:spcPts val="0"/>
              </a:spcBef>
              <a:buClr>
                <a:schemeClr val="dk1"/>
              </a:buClr>
              <a:buSzPct val="25000"/>
              <a:buFont typeface="Arial"/>
              <a:buNone/>
            </a:pPr>
            <a:r>
              <a:rPr b="1" i="0" lang="en-US" sz="1600" u="none" cap="none" strike="noStrike">
                <a:solidFill>
                  <a:schemeClr val="dk1"/>
                </a:solidFill>
                <a:latin typeface="Courier New"/>
                <a:ea typeface="Courier New"/>
                <a:cs typeface="Courier New"/>
                <a:sym typeface="Courier New"/>
              </a:rPr>
              <a:t>     </a:t>
            </a:r>
            <a:r>
              <a:rPr b="0" i="1" lang="en-US" sz="1600" u="none" cap="none" strike="noStrike">
                <a:solidFill>
                  <a:schemeClr val="dk1"/>
                </a:solidFill>
                <a:latin typeface="Calibri"/>
                <a:ea typeface="Calibri"/>
                <a:cs typeface="Calibri"/>
                <a:sym typeface="Calibri"/>
              </a:rPr>
              <a:t>&lt;availability times&gt;</a:t>
            </a:r>
          </a:p>
          <a:p>
            <a:pPr indent="0" lvl="0" marL="0" marR="0" rtl="0" algn="l">
              <a:lnSpc>
                <a:spcPct val="90000"/>
              </a:lnSpc>
              <a:spcBef>
                <a:spcPts val="0"/>
              </a:spcBef>
              <a:buClr>
                <a:schemeClr val="dk1"/>
              </a:buClr>
              <a:buSzPct val="25000"/>
              <a:buFont typeface="Arial"/>
              <a:buNone/>
            </a:pPr>
            <a:r>
              <a:rPr b="1" i="0" lang="en-US" sz="1600" u="none" cap="none" strike="noStrike">
                <a:solidFill>
                  <a:schemeClr val="dk1"/>
                </a:solidFill>
                <a:latin typeface="Courier New"/>
                <a:ea typeface="Courier New"/>
                <a:cs typeface="Courier New"/>
                <a:sym typeface="Courier New"/>
              </a:rPr>
              <a:t>   },</a:t>
            </a:r>
          </a:p>
          <a:p>
            <a:pPr indent="0" lvl="0" marL="0" marR="0" rtl="0" algn="l">
              <a:lnSpc>
                <a:spcPct val="90000"/>
              </a:lnSpc>
              <a:spcBef>
                <a:spcPts val="0"/>
              </a:spcBef>
              <a:buClr>
                <a:schemeClr val="dk1"/>
              </a:buClr>
              <a:buSzPct val="25000"/>
              <a:buFont typeface="Arial"/>
              <a:buNone/>
            </a:pPr>
            <a:r>
              <a:rPr b="1" i="0" lang="en-US" sz="1600" u="none" cap="none" strike="noStrike">
                <a:solidFill>
                  <a:schemeClr val="dk1"/>
                </a:solidFill>
                <a:latin typeface="Courier New"/>
                <a:ea typeface="Courier New"/>
                <a:cs typeface="Courier New"/>
                <a:sym typeface="Courier New"/>
              </a:rPr>
              <a:t>   </a:t>
            </a:r>
            <a:r>
              <a:rPr b="0" i="1" lang="en-US" sz="1600" u="none" cap="none" strike="noStrike">
                <a:solidFill>
                  <a:schemeClr val="dk1"/>
                </a:solidFill>
                <a:latin typeface="Calibri"/>
                <a:ea typeface="Calibri"/>
                <a:cs typeface="Calibri"/>
                <a:sym typeface="Calibri"/>
              </a:rPr>
              <a:t>&lt;other requested components&gt;</a:t>
            </a:r>
          </a:p>
          <a:p>
            <a:pPr indent="0" lvl="0" marL="0" marR="0" rtl="0" algn="l">
              <a:lnSpc>
                <a:spcPct val="90000"/>
              </a:lnSpc>
              <a:spcBef>
                <a:spcPts val="0"/>
              </a:spcBef>
              <a:buClr>
                <a:schemeClr val="dk1"/>
              </a:buClr>
              <a:buSzPct val="25000"/>
              <a:buFont typeface="Arial"/>
              <a:buNone/>
            </a:pPr>
            <a:r>
              <a:rPr b="1" i="0" lang="en-US" sz="1600" u="none" cap="none" strike="noStrike">
                <a:solidFill>
                  <a:schemeClr val="dk1"/>
                </a:solidFill>
                <a:latin typeface="Courier New"/>
                <a:ea typeface="Courier New"/>
                <a:cs typeface="Courier New"/>
                <a:sym typeface="Courier New"/>
              </a:rPr>
              <a:t> }</a:t>
            </a:r>
          </a:p>
          <a:p>
            <a:pPr indent="-228600" lvl="0" marL="228600" marR="0" rtl="0" algn="l">
              <a:lnSpc>
                <a:spcPct val="90000"/>
              </a:lnSpc>
              <a:spcBef>
                <a:spcPts val="1000"/>
              </a:spcBef>
              <a:buClr>
                <a:schemeClr val="dk1"/>
              </a:buClr>
              <a:buSzPct val="100000"/>
              <a:buFont typeface="Arial"/>
              <a:buNone/>
            </a:pPr>
            <a:r>
              <a:t/>
            </a:r>
            <a:endParaRPr b="0" i="0" sz="3600" u="none" cap="none" strike="noStrike">
              <a:solidFill>
                <a:schemeClr val="dk1"/>
              </a:solidFill>
              <a:latin typeface="Calibri"/>
              <a:ea typeface="Calibri"/>
              <a:cs typeface="Calibri"/>
              <a:sym typeface="Calibri"/>
            </a:endParaRPr>
          </a:p>
        </p:txBody>
      </p:sp>
      <p:sp>
        <p:nvSpPr>
          <p:cNvPr id="183" name="Shape 183"/>
          <p:cNvSpPr/>
          <p:nvPr/>
        </p:nvSpPr>
        <p:spPr>
          <a:xfrm rot="-5400000">
            <a:off x="537374" y="2780898"/>
            <a:ext cx="1702800" cy="758999"/>
          </a:xfrm>
          <a:custGeom>
            <a:pathLst>
              <a:path extrusionOk="0" h="120000" w="120000">
                <a:moveTo>
                  <a:pt x="0" y="0"/>
                </a:moveTo>
                <a:lnTo>
                  <a:pt x="120000" y="0"/>
                </a:lnTo>
                <a:lnTo>
                  <a:pt x="120000" y="120000"/>
                </a:lnTo>
                <a:lnTo>
                  <a:pt x="0" y="120000"/>
                </a:lnTo>
                <a:close/>
              </a:path>
              <a:path extrusionOk="0" fill="none" h="120000" w="120000">
                <a:moveTo>
                  <a:pt x="-7804" y="0"/>
                </a:moveTo>
                <a:close/>
                <a:lnTo>
                  <a:pt x="-7804" y="120000"/>
                </a:lnTo>
              </a:path>
              <a:path extrusionOk="0" fill="none" h="120000" w="120000">
                <a:moveTo>
                  <a:pt x="-7804" y="86114"/>
                </a:moveTo>
                <a:lnTo>
                  <a:pt x="-27316" y="94790"/>
                </a:lnTo>
                <a:lnTo>
                  <a:pt x="-25122" y="206746"/>
                </a:lnTo>
                <a:lnTo>
                  <a:pt x="11434" y="467745"/>
                </a:lnTo>
              </a:path>
            </a:pathLst>
          </a:custGeom>
          <a:noFill/>
          <a:ln cap="flat" cmpd="sng" w="25400">
            <a:solidFill>
              <a:srgbClr val="007F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84" name="Shape 184"/>
          <p:cNvSpPr/>
          <p:nvPr/>
        </p:nvSpPr>
        <p:spPr>
          <a:xfrm rot="-5400000">
            <a:off x="1445849" y="2023200"/>
            <a:ext cx="727200" cy="676800"/>
          </a:xfrm>
          <a:custGeom>
            <a:pathLst>
              <a:path extrusionOk="0" h="120000" w="120000">
                <a:moveTo>
                  <a:pt x="0" y="0"/>
                </a:moveTo>
                <a:lnTo>
                  <a:pt x="120000" y="0"/>
                </a:lnTo>
                <a:lnTo>
                  <a:pt x="120000" y="120000"/>
                </a:lnTo>
                <a:lnTo>
                  <a:pt x="0" y="120000"/>
                </a:lnTo>
                <a:close/>
              </a:path>
              <a:path extrusionOk="0" fill="none" h="120000" w="120000">
                <a:moveTo>
                  <a:pt x="589" y="0"/>
                </a:moveTo>
                <a:close/>
                <a:lnTo>
                  <a:pt x="589" y="120000"/>
                </a:lnTo>
              </a:path>
              <a:path extrusionOk="0" fill="none" h="120000" w="120000">
                <a:moveTo>
                  <a:pt x="589" y="93850"/>
                </a:moveTo>
                <a:lnTo>
                  <a:pt x="-29288" y="121420"/>
                </a:lnTo>
                <a:lnTo>
                  <a:pt x="-18956" y="395257"/>
                </a:lnTo>
              </a:path>
            </a:pathLst>
          </a:custGeom>
          <a:noFill/>
          <a:ln cap="flat" cmpd="sng" w="25400">
            <a:solidFill>
              <a:srgbClr val="C0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628650" y="365127"/>
            <a:ext cx="7886700" cy="851277"/>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Multilingual Data Items</a:t>
            </a:r>
          </a:p>
        </p:txBody>
      </p:sp>
      <p:sp>
        <p:nvSpPr>
          <p:cNvPr id="191" name="Shape 191"/>
          <p:cNvSpPr txBox="1"/>
          <p:nvPr>
            <p:ph idx="1" type="body"/>
          </p:nvPr>
        </p:nvSpPr>
        <p:spPr>
          <a:xfrm>
            <a:off x="511800" y="1263999"/>
            <a:ext cx="8120399" cy="5033699"/>
          </a:xfrm>
          <a:prstGeom prst="rect">
            <a:avLst/>
          </a:prstGeom>
          <a:noFill/>
          <a:ln>
            <a:noFill/>
          </a:ln>
        </p:spPr>
        <p:txBody>
          <a:bodyPr anchorCtr="0" anchor="t" bIns="45700" lIns="91425" rIns="91425" tIns="45700">
            <a:noAutofit/>
          </a:bodyPr>
          <a:lstStyle/>
          <a:p>
            <a:pPr indent="-215900" lvl="0" marL="228600" marR="0" rtl="0" algn="l">
              <a:lnSpc>
                <a:spcPct val="8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Most texts and web links (URLs) are for several languages</a:t>
            </a:r>
          </a:p>
          <a:p>
            <a:pPr indent="0" lvl="1" marL="457200" marR="0" rtl="0" algn="l">
              <a:lnSpc>
                <a:spcPct val="80000"/>
              </a:lnSpc>
              <a:spcBef>
                <a:spcPts val="500"/>
              </a:spcBef>
              <a:buClr>
                <a:schemeClr val="dk1"/>
              </a:buClr>
              <a:buSzPct val="25000"/>
              <a:buFont typeface="Arial"/>
              <a:buNone/>
            </a:pPr>
            <a:r>
              <a:rPr b="1" i="0" lang="en-US" sz="1800" u="none" cap="none" strike="noStrike">
                <a:solidFill>
                  <a:schemeClr val="dk1"/>
                </a:solidFill>
                <a:latin typeface="Courier New"/>
                <a:ea typeface="Courier New"/>
                <a:cs typeface="Courier New"/>
                <a:sym typeface="Courier New"/>
              </a:rPr>
              <a:t>{</a:t>
            </a:r>
          </a:p>
          <a:p>
            <a:pPr indent="0" lvl="2" marL="914400" marR="0" rtl="0" algn="l">
              <a:lnSpc>
                <a:spcPct val="80000"/>
              </a:lnSpc>
              <a:spcBef>
                <a:spcPts val="500"/>
              </a:spcBef>
              <a:buClr>
                <a:schemeClr val="dk1"/>
              </a:buClr>
              <a:buSzPct val="25000"/>
              <a:buFont typeface="Arial"/>
              <a:buNone/>
            </a:pPr>
            <a:r>
              <a:rPr b="1" i="0" lang="en-US" sz="1800" u="none" cap="none" strike="noStrike">
                <a:solidFill>
                  <a:schemeClr val="dk1"/>
                </a:solidFill>
                <a:latin typeface="Courier New"/>
                <a:ea typeface="Courier New"/>
                <a:cs typeface="Courier New"/>
                <a:sym typeface="Courier New"/>
              </a:rPr>
              <a:t>"__": "</a:t>
            </a:r>
            <a:r>
              <a:rPr b="1" i="1" lang="en-US" sz="1800" u="none" cap="none" strike="noStrike">
                <a:solidFill>
                  <a:schemeClr val="dk1"/>
                </a:solidFill>
                <a:latin typeface="Courier New"/>
                <a:ea typeface="Courier New"/>
                <a:cs typeface="Courier New"/>
                <a:sym typeface="Courier New"/>
              </a:rPr>
              <a:t>&lt;default or language independent data&gt;</a:t>
            </a:r>
            <a:r>
              <a:rPr b="1" i="0" lang="en-US" sz="1800" u="none" cap="none" strike="noStrike">
                <a:solidFill>
                  <a:schemeClr val="dk1"/>
                </a:solidFill>
                <a:latin typeface="Courier New"/>
                <a:ea typeface="Courier New"/>
                <a:cs typeface="Courier New"/>
                <a:sym typeface="Courier New"/>
              </a:rPr>
              <a:t>",</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a:t>
            </a:r>
            <a:r>
              <a:rPr b="1" i="1" lang="en-US" sz="1800" u="none" cap="none" strike="noStrike">
                <a:solidFill>
                  <a:schemeClr val="dk1"/>
                </a:solidFill>
                <a:latin typeface="Courier New"/>
                <a:ea typeface="Courier New"/>
                <a:cs typeface="Courier New"/>
                <a:sym typeface="Courier New"/>
              </a:rPr>
              <a:t>&lt;</a:t>
            </a:r>
            <a:r>
              <a:rPr b="1" i="1" lang="en-US" sz="1800" u="none" cap="none" strike="noStrike">
                <a:solidFill>
                  <a:srgbClr val="0070C0"/>
                </a:solidFill>
                <a:latin typeface="Courier New"/>
                <a:ea typeface="Courier New"/>
                <a:cs typeface="Courier New"/>
                <a:sym typeface="Courier New"/>
              </a:rPr>
              <a:t>lang_ID1</a:t>
            </a:r>
            <a:r>
              <a:rPr b="1" i="1" lang="en-US" sz="1800" u="none" cap="none" strike="noStrike">
                <a:solidFill>
                  <a:schemeClr val="dk1"/>
                </a:solidFill>
                <a:latin typeface="Courier New"/>
                <a:ea typeface="Courier New"/>
                <a:cs typeface="Courier New"/>
                <a:sym typeface="Courier New"/>
              </a:rPr>
              <a:t>&gt;</a:t>
            </a:r>
            <a:r>
              <a:rPr b="1" i="0" lang="en-US" sz="1800" u="none" cap="none" strike="noStrike">
                <a:solidFill>
                  <a:schemeClr val="dk1"/>
                </a:solidFill>
                <a:latin typeface="Courier New"/>
                <a:ea typeface="Courier New"/>
                <a:cs typeface="Courier New"/>
                <a:sym typeface="Courier New"/>
              </a:rPr>
              <a:t>": "</a:t>
            </a:r>
            <a:r>
              <a:rPr b="1" i="1" lang="en-US" sz="1800" u="none" cap="none" strike="noStrike">
                <a:solidFill>
                  <a:schemeClr val="dk1"/>
                </a:solidFill>
                <a:latin typeface="Courier New"/>
                <a:ea typeface="Courier New"/>
                <a:cs typeface="Courier New"/>
                <a:sym typeface="Courier New"/>
              </a:rPr>
              <a:t>&lt;data in language </a:t>
            </a:r>
            <a:r>
              <a:rPr b="1" i="1" lang="en-US" sz="1800" u="none" cap="none" strike="noStrike">
                <a:solidFill>
                  <a:srgbClr val="0070C0"/>
                </a:solidFill>
                <a:latin typeface="Courier New"/>
                <a:ea typeface="Courier New"/>
                <a:cs typeface="Courier New"/>
                <a:sym typeface="Courier New"/>
              </a:rPr>
              <a:t>lang_ID1</a:t>
            </a:r>
            <a:r>
              <a:rPr b="1" i="1" lang="en-US" sz="1800" u="none" cap="none" strike="noStrike">
                <a:solidFill>
                  <a:schemeClr val="dk1"/>
                </a:solidFill>
                <a:latin typeface="Courier New"/>
                <a:ea typeface="Courier New"/>
                <a:cs typeface="Courier New"/>
                <a:sym typeface="Courier New"/>
              </a:rPr>
              <a:t>&gt;</a:t>
            </a:r>
            <a:r>
              <a:rPr b="1" i="0" lang="en-US" sz="1800" u="none" cap="none" strike="noStrike">
                <a:solidFill>
                  <a:schemeClr val="dk1"/>
                </a:solidFill>
                <a:latin typeface="Courier New"/>
                <a:ea typeface="Courier New"/>
                <a:cs typeface="Courier New"/>
                <a:sym typeface="Courier New"/>
              </a:rPr>
              <a:t>",</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a:t>
            </a:r>
            <a:r>
              <a:rPr b="1" i="1" lang="en-US" sz="1800" u="none" cap="none" strike="noStrike">
                <a:solidFill>
                  <a:schemeClr val="dk1"/>
                </a:solidFill>
                <a:latin typeface="Courier New"/>
                <a:ea typeface="Courier New"/>
                <a:cs typeface="Courier New"/>
                <a:sym typeface="Courier New"/>
              </a:rPr>
              <a:t>&lt;</a:t>
            </a:r>
            <a:r>
              <a:rPr b="1" i="1" lang="en-US" sz="1800" u="none" cap="none" strike="noStrike">
                <a:solidFill>
                  <a:srgbClr val="0070C0"/>
                </a:solidFill>
                <a:latin typeface="Courier New"/>
                <a:ea typeface="Courier New"/>
                <a:cs typeface="Courier New"/>
                <a:sym typeface="Courier New"/>
              </a:rPr>
              <a:t>lang_ID2</a:t>
            </a:r>
            <a:r>
              <a:rPr b="1" i="1" lang="en-US" sz="1800" u="none" cap="none" strike="noStrike">
                <a:solidFill>
                  <a:schemeClr val="dk1"/>
                </a:solidFill>
                <a:latin typeface="Courier New"/>
                <a:ea typeface="Courier New"/>
                <a:cs typeface="Courier New"/>
                <a:sym typeface="Courier New"/>
              </a:rPr>
              <a:t>&gt;</a:t>
            </a:r>
            <a:r>
              <a:rPr b="1" i="0" lang="en-US" sz="1800" u="none" cap="none" strike="noStrike">
                <a:solidFill>
                  <a:schemeClr val="dk1"/>
                </a:solidFill>
                <a:latin typeface="Courier New"/>
                <a:ea typeface="Courier New"/>
                <a:cs typeface="Courier New"/>
                <a:sym typeface="Courier New"/>
              </a:rPr>
              <a:t>": "</a:t>
            </a:r>
            <a:r>
              <a:rPr b="1" i="1" lang="en-US" sz="1800" u="none" cap="none" strike="noStrike">
                <a:solidFill>
                  <a:schemeClr val="dk1"/>
                </a:solidFill>
                <a:latin typeface="Courier New"/>
                <a:ea typeface="Courier New"/>
                <a:cs typeface="Courier New"/>
                <a:sym typeface="Courier New"/>
              </a:rPr>
              <a:t>&lt;data in language: </a:t>
            </a:r>
            <a:r>
              <a:rPr b="1" i="1" lang="en-US" sz="1800" u="none" cap="none" strike="noStrike">
                <a:solidFill>
                  <a:srgbClr val="0070C0"/>
                </a:solidFill>
                <a:latin typeface="Courier New"/>
                <a:ea typeface="Courier New"/>
                <a:cs typeface="Courier New"/>
                <a:sym typeface="Courier New"/>
              </a:rPr>
              <a:t>lang_ID2</a:t>
            </a:r>
            <a:r>
              <a:rPr b="1" i="1" lang="en-US" sz="1800" u="none" cap="none" strike="noStrike">
                <a:solidFill>
                  <a:schemeClr val="dk1"/>
                </a:solidFill>
                <a:latin typeface="Courier New"/>
                <a:ea typeface="Courier New"/>
                <a:cs typeface="Courier New"/>
                <a:sym typeface="Courier New"/>
              </a:rPr>
              <a:t>&gt;</a:t>
            </a:r>
            <a:r>
              <a:rPr b="1" i="0" lang="en-US" sz="1800" u="none" cap="none" strike="noStrike">
                <a:solidFill>
                  <a:schemeClr val="dk1"/>
                </a:solidFill>
                <a:latin typeface="Courier New"/>
                <a:ea typeface="Courier New"/>
                <a:cs typeface="Courier New"/>
                <a:sym typeface="Courier New"/>
              </a:rPr>
              <a:t>",</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a:t>
            </a:r>
          </a:p>
          <a:p>
            <a:pPr indent="0" lvl="1" marL="457200" marR="0" rtl="0" algn="l">
              <a:lnSpc>
                <a:spcPct val="80000"/>
              </a:lnSpc>
              <a:spcBef>
                <a:spcPts val="500"/>
              </a:spcBef>
              <a:buClr>
                <a:schemeClr val="dk1"/>
              </a:buClr>
              <a:buSzPct val="25000"/>
              <a:buFont typeface="Arial"/>
              <a:buNone/>
            </a:pPr>
            <a:r>
              <a:rPr b="1" i="0" lang="en-US" sz="1800" u="none" cap="none" strike="noStrike">
                <a:solidFill>
                  <a:schemeClr val="dk1"/>
                </a:solidFill>
                <a:latin typeface="Courier New"/>
                <a:ea typeface="Courier New"/>
                <a:cs typeface="Courier New"/>
                <a:sym typeface="Courier New"/>
              </a:rPr>
              <a:t>}</a:t>
            </a:r>
          </a:p>
          <a:p>
            <a:pPr indent="-215900" lvl="0" marL="228600" marR="0" rtl="0" algn="l">
              <a:lnSpc>
                <a:spcPct val="80000"/>
              </a:lnSpc>
              <a:spcBef>
                <a:spcPts val="1000"/>
              </a:spcBef>
              <a:buClr>
                <a:schemeClr val="dk1"/>
              </a:buClr>
              <a:buSzPct val="100000"/>
              <a:buFont typeface="Calibri"/>
              <a:buChar char="•"/>
            </a:pPr>
            <a:r>
              <a:rPr b="0" i="1" lang="en-US" sz="2400" u="none" cap="none" strike="noStrike">
                <a:solidFill>
                  <a:schemeClr val="dk1"/>
                </a:solidFill>
                <a:latin typeface="Calibri"/>
                <a:ea typeface="Calibri"/>
                <a:cs typeface="Calibri"/>
                <a:sym typeface="Calibri"/>
              </a:rPr>
              <a:t>ISO 639-1 language code</a:t>
            </a:r>
            <a:r>
              <a:rPr b="0" i="0" lang="en-US" sz="2400" u="none" cap="none" strike="noStrike">
                <a:solidFill>
                  <a:schemeClr val="dk1"/>
                </a:solidFill>
                <a:latin typeface="Calibri"/>
                <a:ea typeface="Calibri"/>
                <a:cs typeface="Calibri"/>
                <a:sym typeface="Calibri"/>
              </a:rPr>
              <a:t> identify the language</a:t>
            </a:r>
          </a:p>
          <a:p>
            <a:pPr indent="-215900" lvl="0" marL="228600" marR="0" rtl="0" algn="l">
              <a:lnSpc>
                <a:spcPct val="80000"/>
              </a:lnSpc>
              <a:spcBef>
                <a:spcPts val="1000"/>
              </a:spcBef>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Example:</a:t>
            </a:r>
          </a:p>
          <a:p>
            <a:pPr indent="0" lvl="1" marL="457200" marR="0" rtl="0" algn="l">
              <a:lnSpc>
                <a:spcPct val="80000"/>
              </a:lnSpc>
              <a:spcBef>
                <a:spcPts val="12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"label": {</a:t>
            </a:r>
          </a:p>
          <a:p>
            <a:pPr indent="0" lvl="1" marL="457200" marR="0" rtl="0" algn="l">
              <a:lnSpc>
                <a:spcPct val="80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  "__": "</a:t>
            </a:r>
            <a:r>
              <a:rPr b="1" i="0" lang="en-US" u="none" cap="none" strike="noStrike">
                <a:solidFill>
                  <a:srgbClr val="548135"/>
                </a:solidFill>
                <a:latin typeface="Courier New"/>
                <a:ea typeface="Courier New"/>
                <a:cs typeface="Courier New"/>
                <a:sym typeface="Courier New"/>
              </a:rPr>
              <a:t>Uniresta Lobby Restaurant at University of Oulu</a:t>
            </a:r>
            <a:r>
              <a:rPr b="1" i="0" lang="en-US" u="none" cap="none" strike="noStrike">
                <a:solidFill>
                  <a:schemeClr val="dk1"/>
                </a:solidFill>
                <a:latin typeface="Courier New"/>
                <a:ea typeface="Courier New"/>
                <a:cs typeface="Courier New"/>
                <a:sym typeface="Courier New"/>
              </a:rPr>
              <a:t>",</a:t>
            </a:r>
          </a:p>
          <a:p>
            <a:pPr indent="0" lvl="1" marL="457200" marR="0" rtl="0" algn="l">
              <a:lnSpc>
                <a:spcPct val="80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  "fi": "Unirestan Aularavintola Oulun yliopistolla.",</a:t>
            </a:r>
          </a:p>
          <a:p>
            <a:pPr indent="0" lvl="1" marL="457200" marR="0" rtl="0" algn="l">
              <a:lnSpc>
                <a:spcPct val="80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  "en": "</a:t>
            </a:r>
            <a:r>
              <a:rPr b="1" i="0" lang="en-US" u="none" cap="none" strike="noStrike">
                <a:solidFill>
                  <a:srgbClr val="548135"/>
                </a:solidFill>
                <a:latin typeface="Courier New"/>
                <a:ea typeface="Courier New"/>
                <a:cs typeface="Courier New"/>
                <a:sym typeface="Courier New"/>
              </a:rPr>
              <a:t>Uniresta Lobby Restaurant at University of Oulu</a:t>
            </a:r>
            <a:r>
              <a:rPr b="1" i="0" lang="en-US" u="none" cap="none" strike="noStrike">
                <a:solidFill>
                  <a:schemeClr val="dk1"/>
                </a:solidFill>
                <a:latin typeface="Courier New"/>
                <a:ea typeface="Courier New"/>
                <a:cs typeface="Courier New"/>
                <a:sym typeface="Courier New"/>
              </a:rPr>
              <a:t>",</a:t>
            </a:r>
          </a:p>
          <a:p>
            <a:pPr indent="0" lvl="1" marL="457200" marR="0" rtl="0" algn="l">
              <a:lnSpc>
                <a:spcPct val="80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  "es": "Restaurante Aularavintola"</a:t>
            </a:r>
          </a:p>
          <a:p>
            <a:pPr indent="0" lvl="1" marL="457200" marR="0" rtl="0" algn="l">
              <a:lnSpc>
                <a:spcPct val="80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628650" y="365125"/>
            <a:ext cx="7886700" cy="99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000" u="none" cap="none" strike="noStrike">
                <a:solidFill>
                  <a:schemeClr val="dk1"/>
                </a:solidFill>
                <a:latin typeface="Calibri"/>
                <a:ea typeface="Calibri"/>
                <a:cs typeface="Calibri"/>
                <a:sym typeface="Calibri"/>
              </a:rPr>
              <a:t>Default language in Multilingual Data</a:t>
            </a:r>
          </a:p>
        </p:txBody>
      </p:sp>
      <p:sp>
        <p:nvSpPr>
          <p:cNvPr id="198" name="Shape 198"/>
          <p:cNvSpPr txBox="1"/>
          <p:nvPr>
            <p:ph idx="1" type="body"/>
          </p:nvPr>
        </p:nvSpPr>
        <p:spPr>
          <a:xfrm>
            <a:off x="553675" y="1461575"/>
            <a:ext cx="8079000" cy="4715399"/>
          </a:xfrm>
          <a:prstGeom prst="rect">
            <a:avLst/>
          </a:prstGeom>
          <a:noFill/>
          <a:ln>
            <a:noFill/>
          </a:ln>
        </p:spPr>
        <p:txBody>
          <a:bodyPr anchorCtr="0" anchor="t" bIns="45700" lIns="91425" rIns="91425" tIns="45700">
            <a:noAutofit/>
          </a:bodyPr>
          <a:lstStyle/>
          <a:p>
            <a:pPr indent="-215900" lvl="0" marL="228600" marR="0" rtl="0" algn="l">
              <a:lnSpc>
                <a:spcPct val="75000"/>
              </a:lnSpc>
              <a:spcBef>
                <a:spcPts val="0"/>
              </a:spcBef>
              <a:buClr>
                <a:schemeClr val="dk1"/>
              </a:buClr>
              <a:buSzPct val="100000"/>
              <a:buFont typeface="Arial"/>
              <a:buChar char="•"/>
            </a:pPr>
            <a:r>
              <a:rPr b="1" i="0" lang="en-US" sz="2400" u="none" cap="none" strike="noStrike">
                <a:solidFill>
                  <a:schemeClr val="dk1"/>
                </a:solidFill>
                <a:latin typeface="Calibri"/>
                <a:ea typeface="Calibri"/>
                <a:cs typeface="Calibri"/>
                <a:sym typeface="Calibri"/>
              </a:rPr>
              <a:t>No need to duplicate</a:t>
            </a:r>
            <a:r>
              <a:rPr b="0" i="0" lang="en-US" sz="2400" u="none" cap="none" strike="noStrike">
                <a:solidFill>
                  <a:schemeClr val="dk1"/>
                </a:solidFill>
                <a:latin typeface="Calibri"/>
                <a:ea typeface="Calibri"/>
                <a:cs typeface="Calibri"/>
                <a:sym typeface="Calibri"/>
              </a:rPr>
              <a:t> text for the default</a:t>
            </a:r>
          </a:p>
          <a:p>
            <a:pPr indent="-215900" lvl="0" marL="228600" marR="0" rtl="0" algn="l">
              <a:lnSpc>
                <a:spcPct val="75000"/>
              </a:lnSpc>
              <a:spcBef>
                <a:spcPts val="10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A specific language can also be the default</a:t>
            </a:r>
          </a:p>
          <a:p>
            <a:pPr indent="0" lvl="1" marL="457200" marR="0" rtl="0" algn="l">
              <a:lnSpc>
                <a:spcPct val="75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a:t>
            </a:r>
          </a:p>
          <a:p>
            <a:pPr indent="0" lvl="2" marL="914400" marR="0" rtl="0" algn="l">
              <a:lnSpc>
                <a:spcPct val="75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"_def": "</a:t>
            </a:r>
            <a:r>
              <a:rPr b="1" i="1" lang="en-US" u="none" cap="none" strike="noStrike">
                <a:solidFill>
                  <a:schemeClr val="dk1"/>
                </a:solidFill>
                <a:latin typeface="Courier New"/>
                <a:ea typeface="Courier New"/>
                <a:cs typeface="Courier New"/>
                <a:sym typeface="Courier New"/>
              </a:rPr>
              <a:t>&lt;</a:t>
            </a:r>
            <a:r>
              <a:rPr b="1" i="1" lang="en-US" u="none" cap="none" strike="noStrike">
                <a:solidFill>
                  <a:srgbClr val="0070C0"/>
                </a:solidFill>
                <a:latin typeface="Courier New"/>
                <a:ea typeface="Courier New"/>
                <a:cs typeface="Courier New"/>
                <a:sym typeface="Courier New"/>
              </a:rPr>
              <a:t>lang_IDn</a:t>
            </a:r>
            <a:r>
              <a:rPr b="1" i="1" lang="en-US" u="none" cap="none" strike="noStrike">
                <a:solidFill>
                  <a:schemeClr val="dk1"/>
                </a:solidFill>
                <a:latin typeface="Courier New"/>
                <a:ea typeface="Courier New"/>
                <a:cs typeface="Courier New"/>
                <a:sym typeface="Courier New"/>
              </a:rPr>
              <a:t>&gt;</a:t>
            </a:r>
            <a:r>
              <a:rPr b="1" i="0" lang="en-US" u="none" cap="none" strike="noStrike">
                <a:solidFill>
                  <a:schemeClr val="dk1"/>
                </a:solidFill>
                <a:latin typeface="Courier New"/>
                <a:ea typeface="Courier New"/>
                <a:cs typeface="Courier New"/>
                <a:sym typeface="Courier New"/>
              </a:rPr>
              <a:t>",</a:t>
            </a:r>
          </a:p>
          <a:p>
            <a:pPr indent="0" lvl="2" marL="914400" marR="0" rtl="0" algn="l">
              <a:lnSpc>
                <a:spcPct val="75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a:t>
            </a:r>
            <a:br>
              <a:rPr b="1" i="0" lang="en-US" u="none" cap="none" strike="noStrike">
                <a:solidFill>
                  <a:schemeClr val="dk1"/>
                </a:solidFill>
                <a:latin typeface="Courier New"/>
                <a:ea typeface="Courier New"/>
                <a:cs typeface="Courier New"/>
                <a:sym typeface="Courier New"/>
              </a:rPr>
            </a:br>
            <a:r>
              <a:rPr b="1" i="0" lang="en-US" u="none" cap="none" strike="noStrike">
                <a:solidFill>
                  <a:schemeClr val="dk1"/>
                </a:solidFill>
                <a:latin typeface="Courier New"/>
                <a:ea typeface="Courier New"/>
                <a:cs typeface="Courier New"/>
                <a:sym typeface="Courier New"/>
              </a:rPr>
              <a:t>"</a:t>
            </a:r>
            <a:r>
              <a:rPr b="1" i="1" lang="en-US" u="none" cap="none" strike="noStrike">
                <a:solidFill>
                  <a:schemeClr val="dk1"/>
                </a:solidFill>
                <a:latin typeface="Courier New"/>
                <a:ea typeface="Courier New"/>
                <a:cs typeface="Courier New"/>
                <a:sym typeface="Courier New"/>
              </a:rPr>
              <a:t>&lt;</a:t>
            </a:r>
            <a:r>
              <a:rPr b="1" i="1" lang="en-US" u="none" cap="none" strike="noStrike">
                <a:solidFill>
                  <a:srgbClr val="0070C0"/>
                </a:solidFill>
                <a:latin typeface="Courier New"/>
                <a:ea typeface="Courier New"/>
                <a:cs typeface="Courier New"/>
                <a:sym typeface="Courier New"/>
              </a:rPr>
              <a:t>lang_IDn</a:t>
            </a:r>
            <a:r>
              <a:rPr b="1" i="1" lang="en-US" u="none" cap="none" strike="noStrike">
                <a:solidFill>
                  <a:schemeClr val="dk1"/>
                </a:solidFill>
                <a:latin typeface="Courier New"/>
                <a:ea typeface="Courier New"/>
                <a:cs typeface="Courier New"/>
                <a:sym typeface="Courier New"/>
              </a:rPr>
              <a:t>&gt;</a:t>
            </a:r>
            <a:r>
              <a:rPr b="1" i="0" lang="en-US" u="none" cap="none" strike="noStrike">
                <a:solidFill>
                  <a:schemeClr val="dk1"/>
                </a:solidFill>
                <a:latin typeface="Courier New"/>
                <a:ea typeface="Courier New"/>
                <a:cs typeface="Courier New"/>
                <a:sym typeface="Courier New"/>
              </a:rPr>
              <a:t>": "</a:t>
            </a:r>
            <a:r>
              <a:rPr b="1" i="1" lang="en-US" u="none" cap="none" strike="noStrike">
                <a:solidFill>
                  <a:schemeClr val="dk1"/>
                </a:solidFill>
                <a:latin typeface="Courier New"/>
                <a:ea typeface="Courier New"/>
                <a:cs typeface="Courier New"/>
                <a:sym typeface="Courier New"/>
              </a:rPr>
              <a:t>&lt;default data in language: </a:t>
            </a:r>
            <a:r>
              <a:rPr b="1" i="1" lang="en-US" u="none" cap="none" strike="noStrike">
                <a:solidFill>
                  <a:srgbClr val="0070C0"/>
                </a:solidFill>
                <a:latin typeface="Courier New"/>
                <a:ea typeface="Courier New"/>
                <a:cs typeface="Courier New"/>
                <a:sym typeface="Courier New"/>
              </a:rPr>
              <a:t>lang_IDn</a:t>
            </a:r>
            <a:r>
              <a:rPr b="1" i="1" lang="en-US" u="none" cap="none" strike="noStrike">
                <a:solidFill>
                  <a:schemeClr val="dk1"/>
                </a:solidFill>
                <a:latin typeface="Courier New"/>
                <a:ea typeface="Courier New"/>
                <a:cs typeface="Courier New"/>
                <a:sym typeface="Courier New"/>
              </a:rPr>
              <a:t>&gt;</a:t>
            </a:r>
            <a:r>
              <a:rPr b="1" i="0" lang="en-US" u="none" cap="none" strike="noStrike">
                <a:solidFill>
                  <a:schemeClr val="dk1"/>
                </a:solidFill>
                <a:latin typeface="Courier New"/>
                <a:ea typeface="Courier New"/>
                <a:cs typeface="Courier New"/>
                <a:sym typeface="Courier New"/>
              </a:rPr>
              <a:t>",</a:t>
            </a:r>
            <a:br>
              <a:rPr b="1" i="0" lang="en-US" u="none" cap="none" strike="noStrike">
                <a:solidFill>
                  <a:schemeClr val="dk1"/>
                </a:solidFill>
                <a:latin typeface="Courier New"/>
                <a:ea typeface="Courier New"/>
                <a:cs typeface="Courier New"/>
                <a:sym typeface="Courier New"/>
              </a:rPr>
            </a:br>
            <a:r>
              <a:rPr b="1" i="0" lang="en-US" u="none" cap="none" strike="noStrike">
                <a:solidFill>
                  <a:schemeClr val="dk1"/>
                </a:solidFill>
                <a:latin typeface="Courier New"/>
                <a:ea typeface="Courier New"/>
                <a:cs typeface="Courier New"/>
                <a:sym typeface="Courier New"/>
              </a:rPr>
              <a:t>…</a:t>
            </a:r>
          </a:p>
          <a:p>
            <a:pPr indent="0" lvl="1" marL="457200" marR="0" rtl="0" algn="l">
              <a:lnSpc>
                <a:spcPct val="75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a:t>
            </a:r>
          </a:p>
          <a:p>
            <a:pPr indent="-215900" lvl="0" marL="228600" marR="0" rtl="0" algn="l">
              <a:lnSpc>
                <a:spcPct val="75000"/>
              </a:lnSpc>
              <a:spcBef>
                <a:spcPts val="10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Example (previous example without duplicate):</a:t>
            </a:r>
          </a:p>
          <a:p>
            <a:pPr indent="0" lvl="1" marL="457200" marR="0" rtl="0" algn="l">
              <a:lnSpc>
                <a:spcPct val="75000"/>
              </a:lnSpc>
              <a:spcBef>
                <a:spcPts val="12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"label": {</a:t>
            </a:r>
          </a:p>
          <a:p>
            <a:pPr indent="0" lvl="1" marL="457200" marR="0" rtl="0" algn="l">
              <a:lnSpc>
                <a:spcPct val="75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  "_def": "en",</a:t>
            </a:r>
          </a:p>
          <a:p>
            <a:pPr indent="0" lvl="1" marL="457200" marR="0" rtl="0" algn="l">
              <a:lnSpc>
                <a:spcPct val="75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  "fi": "Unirestan Aularavintola Oulun yliopistolla.",</a:t>
            </a:r>
          </a:p>
          <a:p>
            <a:pPr indent="0" lvl="1" marL="457200" marR="0" rtl="0" algn="l">
              <a:lnSpc>
                <a:spcPct val="75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  "en": "</a:t>
            </a:r>
            <a:r>
              <a:rPr b="1" i="0" lang="en-US" u="none" cap="none" strike="noStrike">
                <a:solidFill>
                  <a:srgbClr val="548135"/>
                </a:solidFill>
                <a:latin typeface="Courier New"/>
                <a:ea typeface="Courier New"/>
                <a:cs typeface="Courier New"/>
                <a:sym typeface="Courier New"/>
              </a:rPr>
              <a:t>Uniresta Lobby Restaurant at University of Oulu</a:t>
            </a:r>
            <a:r>
              <a:rPr b="1" i="0" lang="en-US" u="none" cap="none" strike="noStrike">
                <a:solidFill>
                  <a:schemeClr val="dk1"/>
                </a:solidFill>
                <a:latin typeface="Courier New"/>
                <a:ea typeface="Courier New"/>
                <a:cs typeface="Courier New"/>
                <a:sym typeface="Courier New"/>
              </a:rPr>
              <a:t>",</a:t>
            </a:r>
          </a:p>
          <a:p>
            <a:pPr indent="0" lvl="1" marL="457200" marR="0" rtl="0" algn="l">
              <a:lnSpc>
                <a:spcPct val="75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  "es": "Restaurante Aularavintola"</a:t>
            </a:r>
          </a:p>
          <a:p>
            <a:pPr indent="0" lvl="1" marL="457200" marR="0" rtl="0" algn="l">
              <a:lnSpc>
                <a:spcPct val="75000"/>
              </a:lnSpc>
              <a:spcBef>
                <a:spcPts val="500"/>
              </a:spcBef>
              <a:buClr>
                <a:schemeClr val="dk1"/>
              </a:buClr>
              <a:buSzPct val="25000"/>
              <a:buFont typeface="Arial"/>
              <a:buNone/>
            </a:pPr>
            <a:r>
              <a:rPr b="1" i="0" lang="en-US" u="none" cap="none" strike="noStrike">
                <a:solidFill>
                  <a:schemeClr val="dk1"/>
                </a:solidFill>
                <a:latin typeface="Courier New"/>
                <a:ea typeface="Courier New"/>
                <a:cs typeface="Courier New"/>
                <a:sym typeface="Courier New"/>
              </a:rPr>
              <a:t>},</a:t>
            </a:r>
          </a:p>
          <a:p>
            <a:pPr indent="0" lvl="1" marL="457200" marR="0" rtl="0" algn="l">
              <a:lnSpc>
                <a:spcPct val="75000"/>
              </a:lnSpc>
              <a:spcBef>
                <a:spcPts val="500"/>
              </a:spcBef>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228600" lvl="0" marL="228600" marR="0" rtl="0" algn="l">
              <a:lnSpc>
                <a:spcPct val="75000"/>
              </a:lnSpc>
              <a:spcBef>
                <a:spcPts val="1000"/>
              </a:spcBef>
              <a:buClr>
                <a:schemeClr val="dk1"/>
              </a:buClr>
              <a:buSzPct val="99615"/>
              <a:buFont typeface="Arial"/>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Spatial Searches</a:t>
            </a:r>
          </a:p>
        </p:txBody>
      </p:sp>
      <p:sp>
        <p:nvSpPr>
          <p:cNvPr id="205" name="Shape 205"/>
          <p:cNvSpPr txBox="1"/>
          <p:nvPr>
            <p:ph idx="1" type="body"/>
          </p:nvPr>
        </p:nvSpPr>
        <p:spPr>
          <a:xfrm>
            <a:off x="628650" y="1595875"/>
            <a:ext cx="7886700" cy="4747799"/>
          </a:xfrm>
          <a:prstGeom prst="rect">
            <a:avLst/>
          </a:prstGeom>
          <a:noFill/>
          <a:ln>
            <a:noFill/>
          </a:ln>
        </p:spPr>
        <p:txBody>
          <a:bodyPr anchorCtr="0" anchor="t" bIns="45700" lIns="91425" rIns="91425" tIns="45700">
            <a:noAutofit/>
          </a:bodyPr>
          <a:lstStyle/>
          <a:p>
            <a:pPr indent="-203200" lvl="0" marL="228600" marR="0" rtl="0" algn="l">
              <a:lnSpc>
                <a:spcPct val="9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Example of </a:t>
            </a:r>
            <a:r>
              <a:rPr b="1" i="0" lang="en-US" sz="2400" u="none" cap="none" strike="noStrike">
                <a:solidFill>
                  <a:schemeClr val="dk1"/>
                </a:solidFill>
                <a:latin typeface="Calibri"/>
                <a:ea typeface="Calibri"/>
                <a:cs typeface="Calibri"/>
                <a:sym typeface="Calibri"/>
              </a:rPr>
              <a:t>radial search</a:t>
            </a:r>
            <a:r>
              <a:rPr b="0" i="0" lang="en-US" sz="2400" u="none" cap="none" strike="noStrike">
                <a:solidFill>
                  <a:schemeClr val="dk1"/>
                </a:solidFill>
                <a:latin typeface="Calibri"/>
                <a:ea typeface="Calibri"/>
                <a:cs typeface="Calibri"/>
                <a:sym typeface="Calibri"/>
              </a:rPr>
              <a:t> – GET request</a:t>
            </a:r>
          </a:p>
          <a:p>
            <a:pPr indent="-228600" lvl="1" marL="685800" marR="0" rtl="0" algn="l">
              <a:lnSpc>
                <a:spcPct val="90000"/>
              </a:lnSpc>
              <a:spcBef>
                <a:spcPts val="500"/>
              </a:spcBef>
              <a:buClr>
                <a:srgbClr val="0000FF"/>
              </a:buClr>
              <a:buSzPct val="100000"/>
              <a:buFont typeface="Arial"/>
              <a:buChar char="•"/>
            </a:pPr>
            <a:r>
              <a:rPr b="0" i="0" lang="en-US" sz="2400" u="none" cap="none" strike="noStrike">
                <a:solidFill>
                  <a:srgbClr val="0000FF"/>
                </a:solidFill>
                <a:latin typeface="Calibri"/>
                <a:ea typeface="Calibri"/>
                <a:cs typeface="Calibri"/>
                <a:sym typeface="Calibri"/>
              </a:rPr>
              <a:t>http://</a:t>
            </a:r>
            <a:r>
              <a:rPr b="0" i="1" lang="en-US" sz="2400" u="none" cap="none" strike="noStrike">
                <a:solidFill>
                  <a:srgbClr val="C00000"/>
                </a:solidFill>
                <a:latin typeface="Calibri"/>
                <a:ea typeface="Calibri"/>
                <a:cs typeface="Calibri"/>
                <a:sym typeface="Calibri"/>
              </a:rPr>
              <a:t>&lt;your_poi_server&gt;</a:t>
            </a:r>
            <a:r>
              <a:rPr b="0" i="0" lang="en-US" sz="2400" u="none" cap="none" strike="noStrike">
                <a:solidFill>
                  <a:srgbClr val="0000FF"/>
                </a:solidFill>
                <a:latin typeface="Calibri"/>
                <a:ea typeface="Calibri"/>
                <a:cs typeface="Calibri"/>
                <a:sym typeface="Calibri"/>
              </a:rPr>
              <a:t>/radial_search?lat=65.01255&amp;lon=25.47133&amp;radius=250&amp;category=cafe,restaurant</a:t>
            </a:r>
            <a:r>
              <a:rPr lang="en-US" sz="2400">
                <a:solidFill>
                  <a:srgbClr val="0000FF"/>
                </a:solidFill>
                <a:latin typeface="Calibri"/>
                <a:ea typeface="Calibri"/>
                <a:cs typeface="Calibri"/>
                <a:sym typeface="Calibri"/>
              </a:rPr>
              <a:t>&amp;auth_t=</a:t>
            </a:r>
            <a:r>
              <a:rPr i="1" lang="en-US" sz="2400">
                <a:solidFill>
                  <a:srgbClr val="C00000"/>
                </a:solidFill>
                <a:latin typeface="Calibri"/>
                <a:ea typeface="Calibri"/>
                <a:cs typeface="Calibri"/>
                <a:sym typeface="Calibri"/>
              </a:rPr>
              <a:t>&lt;a_token&gt;</a:t>
            </a:r>
          </a:p>
          <a:p>
            <a:pPr indent="-228600" lvl="1" marL="685800" marR="0" rtl="0" algn="l">
              <a:lnSpc>
                <a:spcPct val="9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gives restaurants and cafes in the center of Oulu Finland</a:t>
            </a:r>
          </a:p>
          <a:p>
            <a:pPr indent="-203200" lvl="0" marL="228600" marR="0" rtl="0" algn="l">
              <a:lnSpc>
                <a:spcPct val="90000"/>
              </a:lnSpc>
              <a:spcBef>
                <a:spcPts val="10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Code snippets in JavaScript to send the request and to receive the results can be found in </a:t>
            </a:r>
            <a:r>
              <a:rPr b="0" i="1" lang="en-US" sz="2400" u="none" cap="none" strike="noStrike">
                <a:solidFill>
                  <a:schemeClr val="dk1"/>
                </a:solidFill>
                <a:latin typeface="Calibri"/>
                <a:ea typeface="Calibri"/>
                <a:cs typeface="Calibri"/>
                <a:sym typeface="Calibri"/>
              </a:rPr>
              <a:t>The Manual</a:t>
            </a:r>
          </a:p>
          <a:p>
            <a:pPr indent="-203200" lvl="0" marL="228600" marR="0" rtl="0" algn="l">
              <a:lnSpc>
                <a:spcPct val="90000"/>
              </a:lnSpc>
              <a:spcBef>
                <a:spcPts val="10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Available categories are server dependent – values of OpenStreetMap Amenity-key are used in demo servers</a:t>
            </a:r>
          </a:p>
          <a:p>
            <a:pPr indent="-203200" lvl="0" marL="228600" marR="0" rtl="0" algn="l">
              <a:lnSpc>
                <a:spcPct val="90000"/>
              </a:lnSpc>
              <a:spcBef>
                <a:spcPts val="10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See </a:t>
            </a:r>
            <a:r>
              <a:rPr b="0" i="1" lang="en-US" sz="2400" u="none" cap="none" strike="noStrike">
                <a:solidFill>
                  <a:schemeClr val="dk1"/>
                </a:solidFill>
                <a:latin typeface="Calibri"/>
                <a:ea typeface="Calibri"/>
                <a:cs typeface="Calibri"/>
                <a:sym typeface="Calibri"/>
              </a:rPr>
              <a:t>The Manual</a:t>
            </a:r>
            <a:r>
              <a:rPr b="0" i="0" lang="en-US" sz="2400" u="none" cap="none" strike="noStrike">
                <a:solidFill>
                  <a:schemeClr val="dk1"/>
                </a:solidFill>
                <a:latin typeface="Calibri"/>
                <a:ea typeface="Calibri"/>
                <a:cs typeface="Calibri"/>
                <a:sym typeface="Calibri"/>
              </a:rPr>
              <a:t> for </a:t>
            </a:r>
            <a:r>
              <a:rPr b="1" i="0" lang="en-US" sz="2400" u="none" cap="none" strike="noStrike">
                <a:solidFill>
                  <a:schemeClr val="dk1"/>
                </a:solidFill>
                <a:latin typeface="Calibri"/>
                <a:ea typeface="Calibri"/>
                <a:cs typeface="Calibri"/>
                <a:sym typeface="Calibri"/>
              </a:rPr>
              <a:t>bounding box</a:t>
            </a:r>
            <a:r>
              <a:rPr b="0" i="0" lang="en-US" sz="2400" u="none" cap="none" strike="noStrike">
                <a:solidFill>
                  <a:schemeClr val="dk1"/>
                </a:solidFill>
                <a:latin typeface="Calibri"/>
                <a:ea typeface="Calibri"/>
                <a:cs typeface="Calibri"/>
                <a:sym typeface="Calibri"/>
              </a:rPr>
              <a:t> search</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Additional Data Retrieval</a:t>
            </a:r>
          </a:p>
        </p:txBody>
      </p:sp>
      <p:sp>
        <p:nvSpPr>
          <p:cNvPr id="212" name="Shape 212"/>
          <p:cNvSpPr txBox="1"/>
          <p:nvPr>
            <p:ph idx="1" type="body"/>
          </p:nvPr>
        </p:nvSpPr>
        <p:spPr>
          <a:xfrm>
            <a:off x="628649" y="1825625"/>
            <a:ext cx="7985511"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Example of extra information retrieval – GET request</a:t>
            </a:r>
          </a:p>
          <a:p>
            <a:pPr indent="-228600" lvl="1" marL="685800" marR="0" rtl="0" algn="l">
              <a:lnSpc>
                <a:spcPct val="90000"/>
              </a:lnSpc>
              <a:spcBef>
                <a:spcPts val="500"/>
              </a:spcBef>
              <a:buClr>
                <a:srgbClr val="0000FF"/>
              </a:buClr>
              <a:buSzPct val="100000"/>
              <a:buFont typeface="Arial"/>
              <a:buChar char="•"/>
            </a:pPr>
            <a:r>
              <a:rPr b="0" i="0" lang="en-US" sz="2400" u="none" cap="none" strike="noStrike">
                <a:solidFill>
                  <a:srgbClr val="0000FF"/>
                </a:solidFill>
                <a:latin typeface="Calibri"/>
                <a:ea typeface="Calibri"/>
                <a:cs typeface="Calibri"/>
                <a:sym typeface="Calibri"/>
              </a:rPr>
              <a:t>http://</a:t>
            </a:r>
            <a:r>
              <a:rPr b="0" i="1" lang="en-US" sz="2400" u="none" cap="none" strike="noStrike">
                <a:solidFill>
                  <a:srgbClr val="C00000"/>
                </a:solidFill>
                <a:latin typeface="Calibri"/>
                <a:ea typeface="Calibri"/>
                <a:cs typeface="Calibri"/>
                <a:sym typeface="Calibri"/>
              </a:rPr>
              <a:t>&lt;your_poi_server&gt;</a:t>
            </a:r>
            <a:r>
              <a:rPr b="0" i="0" lang="en-US" sz="2400" u="none" cap="none" strike="noStrike">
                <a:solidFill>
                  <a:srgbClr val="0000FF"/>
                </a:solidFill>
                <a:latin typeface="Calibri"/>
                <a:ea typeface="Calibri"/>
                <a:cs typeface="Calibri"/>
                <a:sym typeface="Calibri"/>
              </a:rPr>
              <a:t>/get_pois?poi_id=</a:t>
            </a:r>
            <a:r>
              <a:rPr b="0" i="1" lang="en-US" sz="2400" u="none" cap="none" strike="noStrike">
                <a:solidFill>
                  <a:srgbClr val="0000FF"/>
                </a:solidFill>
                <a:latin typeface="Calibri"/>
                <a:ea typeface="Calibri"/>
                <a:cs typeface="Calibri"/>
                <a:sym typeface="Calibri"/>
              </a:rPr>
              <a:t>30ddf703-59f5-4448-8918-0f625a7e1122</a:t>
            </a:r>
            <a:r>
              <a:rPr b="0" i="0" lang="en-US" sz="2400" u="none" cap="none" strike="noStrike">
                <a:solidFill>
                  <a:srgbClr val="0000FF"/>
                </a:solidFill>
                <a:latin typeface="Calibri"/>
                <a:ea typeface="Calibri"/>
                <a:cs typeface="Calibri"/>
                <a:sym typeface="Calibri"/>
              </a:rPr>
              <a:t>&amp;component=fw_media&amp;auth_t=</a:t>
            </a:r>
            <a:r>
              <a:rPr b="0" i="1" lang="en-US" sz="2400" u="none" cap="none" strike="noStrike">
                <a:solidFill>
                  <a:srgbClr val="C00000"/>
                </a:solidFill>
                <a:latin typeface="Calibri"/>
                <a:ea typeface="Calibri"/>
                <a:cs typeface="Calibri"/>
                <a:sym typeface="Calibri"/>
              </a:rPr>
              <a:t>&lt;</a:t>
            </a:r>
            <a:r>
              <a:rPr i="1" lang="en-US" sz="2400">
                <a:solidFill>
                  <a:srgbClr val="C00000"/>
                </a:solidFill>
                <a:latin typeface="Calibri"/>
                <a:ea typeface="Calibri"/>
                <a:cs typeface="Calibri"/>
                <a:sym typeface="Calibri"/>
              </a:rPr>
              <a:t>a_token</a:t>
            </a:r>
            <a:r>
              <a:rPr b="0" i="1" lang="en-US" sz="2400" u="none" cap="none" strike="noStrike">
                <a:solidFill>
                  <a:srgbClr val="C00000"/>
                </a:solidFill>
                <a:latin typeface="Calibri"/>
                <a:ea typeface="Calibri"/>
                <a:cs typeface="Calibri"/>
                <a:sym typeface="Calibri"/>
              </a:rPr>
              <a:t>&gt;</a:t>
            </a:r>
          </a:p>
          <a:p>
            <a:pPr indent="-228600" lvl="1" marL="685800" marR="0" rtl="0" algn="l">
              <a:lnSpc>
                <a:spcPct val="9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gives media links associated to the POI</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Code snippets in JavaScript to send the request and to receive the results can be found in </a:t>
            </a:r>
            <a:r>
              <a:rPr b="0" i="1" lang="en-US" sz="2800" u="none" cap="none" strike="noStrike">
                <a:solidFill>
                  <a:schemeClr val="dk1"/>
                </a:solidFill>
                <a:latin typeface="Calibri"/>
                <a:ea typeface="Calibri"/>
                <a:cs typeface="Calibri"/>
                <a:sym typeface="Calibri"/>
              </a:rPr>
              <a:t>The Manual</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Creating a New POI</a:t>
            </a:r>
          </a:p>
        </p:txBody>
      </p:sp>
      <p:sp>
        <p:nvSpPr>
          <p:cNvPr id="219" name="Shape 219"/>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Example of adding a new POI – </a:t>
            </a:r>
            <a:r>
              <a:rPr b="1" i="0" lang="en-US" sz="2800" u="none" cap="none" strike="noStrike">
                <a:solidFill>
                  <a:schemeClr val="dk1"/>
                </a:solidFill>
                <a:latin typeface="Calibri"/>
                <a:ea typeface="Calibri"/>
                <a:cs typeface="Calibri"/>
                <a:sym typeface="Calibri"/>
              </a:rPr>
              <a:t>POST</a:t>
            </a:r>
            <a:r>
              <a:rPr b="0" i="0" lang="en-US" sz="2800" u="none" cap="none" strike="noStrike">
                <a:solidFill>
                  <a:schemeClr val="dk1"/>
                </a:solidFill>
                <a:latin typeface="Calibri"/>
                <a:ea typeface="Calibri"/>
                <a:cs typeface="Calibri"/>
                <a:sym typeface="Calibri"/>
              </a:rPr>
              <a:t> request</a:t>
            </a:r>
          </a:p>
          <a:p>
            <a:pPr indent="-228600" lvl="1" marL="685800" marR="0" rtl="0" algn="l">
              <a:lnSpc>
                <a:spcPct val="90000"/>
              </a:lnSpc>
              <a:spcBef>
                <a:spcPts val="500"/>
              </a:spcBef>
              <a:buClr>
                <a:srgbClr val="0000FF"/>
              </a:buClr>
              <a:buSzPct val="100000"/>
              <a:buFont typeface="Arial"/>
              <a:buChar char="•"/>
            </a:pPr>
            <a:r>
              <a:rPr b="0" i="0" lang="en-US" sz="2400" u="none" cap="none" strike="noStrike">
                <a:solidFill>
                  <a:srgbClr val="0000FF"/>
                </a:solidFill>
                <a:latin typeface="Calibri"/>
                <a:ea typeface="Calibri"/>
                <a:cs typeface="Calibri"/>
                <a:sym typeface="Calibri"/>
              </a:rPr>
              <a:t>http://</a:t>
            </a:r>
            <a:r>
              <a:rPr b="0" i="1" lang="en-US" sz="2400" u="none" cap="none" strike="noStrike">
                <a:solidFill>
                  <a:srgbClr val="C00000"/>
                </a:solidFill>
                <a:latin typeface="Calibri"/>
                <a:ea typeface="Calibri"/>
                <a:cs typeface="Calibri"/>
                <a:sym typeface="Calibri"/>
              </a:rPr>
              <a:t>&lt;your_poi_server&gt;</a:t>
            </a:r>
            <a:r>
              <a:rPr b="0" i="0" lang="en-US" sz="2400" u="none" cap="none" strike="noStrike">
                <a:solidFill>
                  <a:srgbClr val="0000FF"/>
                </a:solidFill>
                <a:latin typeface="Calibri"/>
                <a:ea typeface="Calibri"/>
                <a:cs typeface="Calibri"/>
                <a:sym typeface="Calibri"/>
              </a:rPr>
              <a:t>/add_poi?auth_t=</a:t>
            </a:r>
            <a:r>
              <a:rPr b="0" i="1" lang="en-US" sz="2400" u="none" cap="none" strike="noStrike">
                <a:solidFill>
                  <a:srgbClr val="C00000"/>
                </a:solidFill>
                <a:latin typeface="Calibri"/>
                <a:ea typeface="Calibri"/>
                <a:cs typeface="Calibri"/>
                <a:sym typeface="Calibri"/>
              </a:rPr>
              <a:t>&lt;</a:t>
            </a:r>
            <a:r>
              <a:rPr i="1" lang="en-US" sz="2400">
                <a:solidFill>
                  <a:srgbClr val="C00000"/>
                </a:solidFill>
                <a:latin typeface="Calibri"/>
                <a:ea typeface="Calibri"/>
                <a:cs typeface="Calibri"/>
                <a:sym typeface="Calibri"/>
              </a:rPr>
              <a:t>a_token</a:t>
            </a:r>
            <a:r>
              <a:rPr b="0" i="1" lang="en-US" sz="2400" u="none" cap="none" strike="noStrike">
                <a:solidFill>
                  <a:srgbClr val="C00000"/>
                </a:solidFill>
                <a:latin typeface="Calibri"/>
                <a:ea typeface="Calibri"/>
                <a:cs typeface="Calibri"/>
                <a:sym typeface="Calibri"/>
              </a:rPr>
              <a:t>&gt;</a:t>
            </a:r>
          </a:p>
          <a:p>
            <a:pPr indent="-228600" lvl="1" marL="685800" marR="0" rtl="0" algn="l">
              <a:lnSpc>
                <a:spcPct val="9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data content is components of the POI in JSON format</a:t>
            </a:r>
          </a:p>
          <a:p>
            <a:pPr indent="-228600" lvl="1" marL="685800" marR="0" rtl="0" algn="l">
              <a:lnSpc>
                <a:spcPct val="9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response is the UUID created for the POI</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Code snippets in JavaScript to send the request and to receive the results can be found in </a:t>
            </a:r>
            <a:r>
              <a:rPr b="0" i="1" lang="en-US" sz="2800" u="none" cap="none" strike="noStrike">
                <a:solidFill>
                  <a:schemeClr val="dk1"/>
                </a:solidFill>
                <a:latin typeface="Calibri"/>
                <a:ea typeface="Calibri"/>
                <a:cs typeface="Calibri"/>
                <a:sym typeface="Calibri"/>
              </a:rPr>
              <a:t>The Manual</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628650" y="365125"/>
            <a:ext cx="7886700" cy="10389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Updating POI Data</a:t>
            </a:r>
          </a:p>
        </p:txBody>
      </p:sp>
      <p:sp>
        <p:nvSpPr>
          <p:cNvPr id="226" name="Shape 226"/>
          <p:cNvSpPr txBox="1"/>
          <p:nvPr>
            <p:ph idx="1" type="body"/>
          </p:nvPr>
        </p:nvSpPr>
        <p:spPr>
          <a:xfrm>
            <a:off x="628650" y="1496050"/>
            <a:ext cx="7886700" cy="4680899"/>
          </a:xfrm>
          <a:prstGeom prst="rect">
            <a:avLst/>
          </a:prstGeom>
          <a:noFill/>
          <a:ln>
            <a:noFill/>
          </a:ln>
        </p:spPr>
        <p:txBody>
          <a:bodyPr anchorCtr="0" anchor="t" bIns="45700" lIns="91425" rIns="91425" tIns="45700">
            <a:noAutofit/>
          </a:bodyPr>
          <a:lstStyle/>
          <a:p>
            <a:pPr indent="-501650" lvl="0" marL="514350" marR="0" rtl="0" algn="l">
              <a:lnSpc>
                <a:spcPct val="75000"/>
              </a:lnSpc>
              <a:spcBef>
                <a:spcPts val="0"/>
              </a:spcBef>
              <a:buClr>
                <a:schemeClr val="dk1"/>
              </a:buClr>
              <a:buSzPct val="100000"/>
              <a:buFont typeface="Calibri"/>
              <a:buAutoNum type="arabicPeriod"/>
            </a:pPr>
            <a:r>
              <a:rPr b="0" i="0" lang="en-US" sz="2400" u="none" cap="none" strike="noStrike">
                <a:solidFill>
                  <a:schemeClr val="dk1"/>
                </a:solidFill>
                <a:latin typeface="Calibri"/>
                <a:ea typeface="Calibri"/>
                <a:cs typeface="Calibri"/>
                <a:sym typeface="Calibri"/>
              </a:rPr>
              <a:t>Retrieve POI data </a:t>
            </a:r>
            <a:r>
              <a:rPr b="1" i="0" lang="en-US" sz="2400" u="none" cap="none" strike="noStrike">
                <a:solidFill>
                  <a:schemeClr val="dk1"/>
                </a:solidFill>
                <a:latin typeface="Calibri"/>
                <a:ea typeface="Calibri"/>
                <a:cs typeface="Calibri"/>
                <a:sym typeface="Calibri"/>
              </a:rPr>
              <a:t>for update – GET</a:t>
            </a:r>
            <a:r>
              <a:rPr b="0" i="0" lang="en-US" sz="2400" u="none" cap="none" strike="noStrike">
                <a:solidFill>
                  <a:schemeClr val="dk1"/>
                </a:solidFill>
                <a:latin typeface="Calibri"/>
                <a:ea typeface="Calibri"/>
                <a:cs typeface="Calibri"/>
                <a:sym typeface="Calibri"/>
              </a:rPr>
              <a:t> request</a:t>
            </a:r>
          </a:p>
          <a:p>
            <a:pPr indent="-203200" lvl="1" marL="685800" marR="0" rtl="0" algn="l">
              <a:lnSpc>
                <a:spcPct val="75000"/>
              </a:lnSpc>
              <a:spcBef>
                <a:spcPts val="500"/>
              </a:spcBef>
              <a:buClr>
                <a:srgbClr val="0000FF"/>
              </a:buClr>
              <a:buSzPct val="100000"/>
              <a:buFont typeface="Arial"/>
              <a:buChar char="•"/>
            </a:pPr>
            <a:r>
              <a:rPr b="0" i="0" lang="en-US" sz="1800" u="none" cap="none" strike="noStrike">
                <a:solidFill>
                  <a:srgbClr val="0000FF"/>
                </a:solidFill>
                <a:latin typeface="Calibri"/>
                <a:ea typeface="Calibri"/>
                <a:cs typeface="Calibri"/>
                <a:sym typeface="Calibri"/>
              </a:rPr>
              <a:t>http://</a:t>
            </a:r>
            <a:r>
              <a:rPr b="0" i="1" lang="en-US" sz="1800" u="none" cap="none" strike="noStrike">
                <a:solidFill>
                  <a:srgbClr val="C00000"/>
                </a:solidFill>
                <a:latin typeface="Calibri"/>
                <a:ea typeface="Calibri"/>
                <a:cs typeface="Calibri"/>
                <a:sym typeface="Calibri"/>
              </a:rPr>
              <a:t>&lt;your_poi_server&gt;</a:t>
            </a:r>
            <a:r>
              <a:rPr b="0" i="0" lang="en-US" sz="1800" u="none" cap="none" strike="noStrike">
                <a:solidFill>
                  <a:srgbClr val="0000FF"/>
                </a:solidFill>
                <a:latin typeface="Calibri"/>
                <a:ea typeface="Calibri"/>
                <a:cs typeface="Calibri"/>
                <a:sym typeface="Calibri"/>
              </a:rPr>
              <a:t>/get_pois?poi_id=</a:t>
            </a:r>
            <a:r>
              <a:rPr b="0" i="1" lang="en-US" sz="1800" u="none" cap="none" strike="noStrike">
                <a:solidFill>
                  <a:srgbClr val="0000FF"/>
                </a:solidFill>
                <a:latin typeface="Calibri"/>
                <a:ea typeface="Calibri"/>
                <a:cs typeface="Calibri"/>
                <a:sym typeface="Calibri"/>
              </a:rPr>
              <a:t>30ddf703-59f5-4448-8918-0f625a7e1122</a:t>
            </a:r>
            <a:r>
              <a:rPr b="0" i="0" lang="en-US" sz="1800" u="none" cap="none" strike="noStrike">
                <a:solidFill>
                  <a:srgbClr val="0000FF"/>
                </a:solidFill>
                <a:latin typeface="Calibri"/>
                <a:ea typeface="Calibri"/>
                <a:cs typeface="Calibri"/>
                <a:sym typeface="Calibri"/>
              </a:rPr>
              <a:t>&amp;</a:t>
            </a:r>
            <a:r>
              <a:rPr b="1" i="0" lang="en-US" sz="1800" u="none" cap="none" strike="noStrike">
                <a:solidFill>
                  <a:srgbClr val="0000FF"/>
                </a:solidFill>
                <a:latin typeface="Calibri"/>
                <a:ea typeface="Calibri"/>
                <a:cs typeface="Calibri"/>
                <a:sym typeface="Calibri"/>
              </a:rPr>
              <a:t>get_for_update=true</a:t>
            </a:r>
            <a:r>
              <a:rPr lang="en-US" sz="1800">
                <a:solidFill>
                  <a:srgbClr val="0000FF"/>
                </a:solidFill>
                <a:latin typeface="Calibri"/>
                <a:ea typeface="Calibri"/>
                <a:cs typeface="Calibri"/>
                <a:sym typeface="Calibri"/>
              </a:rPr>
              <a:t>&amp;auth_t=</a:t>
            </a:r>
            <a:r>
              <a:rPr i="1" lang="en-US" sz="1800">
                <a:solidFill>
                  <a:srgbClr val="C00000"/>
                </a:solidFill>
                <a:latin typeface="Calibri"/>
                <a:ea typeface="Calibri"/>
                <a:cs typeface="Calibri"/>
                <a:sym typeface="Calibri"/>
              </a:rPr>
              <a:t>&lt;a_token&gt;</a:t>
            </a:r>
          </a:p>
          <a:p>
            <a:pPr indent="-203200" lvl="1" marL="685800" marR="0" rtl="0" algn="l">
              <a:lnSpc>
                <a:spcPct val="75000"/>
              </a:lnSpc>
              <a:spcBef>
                <a:spcPts val="500"/>
              </a:spcBef>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This brings all language versions and </a:t>
            </a:r>
            <a:r>
              <a:rPr b="1" i="0" lang="en-US" sz="1800" u="none" cap="none" strike="noStrike">
                <a:solidFill>
                  <a:schemeClr val="dk1"/>
                </a:solidFill>
                <a:latin typeface="Courier New"/>
                <a:ea typeface="Courier New"/>
                <a:cs typeface="Courier New"/>
                <a:sym typeface="Courier New"/>
              </a:rPr>
              <a:t>last_update</a:t>
            </a:r>
            <a:r>
              <a:rPr b="0" i="0" lang="en-US" sz="1800" u="none" cap="none" strike="noStrike">
                <a:solidFill>
                  <a:schemeClr val="dk1"/>
                </a:solidFill>
                <a:latin typeface="Calibri"/>
                <a:ea typeface="Calibri"/>
                <a:cs typeface="Calibri"/>
                <a:sym typeface="Calibri"/>
              </a:rPr>
              <a:t> info</a:t>
            </a:r>
          </a:p>
          <a:p>
            <a:pPr indent="-501650" lvl="0" marL="514350" marR="0" rtl="0" algn="l">
              <a:lnSpc>
                <a:spcPct val="75000"/>
              </a:lnSpc>
              <a:spcBef>
                <a:spcPts val="1000"/>
              </a:spcBef>
              <a:buClr>
                <a:schemeClr val="dk1"/>
              </a:buClr>
              <a:buSzPct val="100000"/>
              <a:buFont typeface="Calibri"/>
              <a:buAutoNum type="arabicPeriod"/>
            </a:pPr>
            <a:r>
              <a:rPr b="0" i="0" lang="en-US" sz="2400" u="none" cap="none" strike="noStrike">
                <a:solidFill>
                  <a:schemeClr val="dk1"/>
                </a:solidFill>
                <a:latin typeface="Calibri"/>
                <a:ea typeface="Calibri"/>
                <a:cs typeface="Calibri"/>
                <a:sym typeface="Calibri"/>
              </a:rPr>
              <a:t>Modify the data as needed – retain the </a:t>
            </a:r>
            <a:r>
              <a:rPr b="1" i="0" lang="en-US" sz="2400" u="none" cap="none" strike="noStrike">
                <a:solidFill>
                  <a:schemeClr val="dk1"/>
                </a:solidFill>
                <a:latin typeface="Courier New"/>
                <a:ea typeface="Courier New"/>
                <a:cs typeface="Courier New"/>
                <a:sym typeface="Courier New"/>
              </a:rPr>
              <a:t>last_update</a:t>
            </a:r>
            <a:r>
              <a:rPr b="1"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info unchanged</a:t>
            </a:r>
          </a:p>
          <a:p>
            <a:pPr indent="-501650" lvl="0" marL="514350" marR="0" rtl="0" algn="l">
              <a:lnSpc>
                <a:spcPct val="75000"/>
              </a:lnSpc>
              <a:spcBef>
                <a:spcPts val="1000"/>
              </a:spcBef>
              <a:buClr>
                <a:schemeClr val="dk1"/>
              </a:buClr>
              <a:buSzPct val="100000"/>
              <a:buFont typeface="Calibri"/>
              <a:buAutoNum type="arabicPeriod"/>
            </a:pPr>
            <a:r>
              <a:rPr b="0" i="0" lang="en-US" sz="2400" u="none" cap="none" strike="noStrike">
                <a:solidFill>
                  <a:schemeClr val="dk1"/>
                </a:solidFill>
                <a:latin typeface="Calibri"/>
                <a:ea typeface="Calibri"/>
                <a:cs typeface="Calibri"/>
                <a:sym typeface="Calibri"/>
              </a:rPr>
              <a:t>Send updated data – </a:t>
            </a:r>
            <a:r>
              <a:rPr b="1" i="0" lang="en-US" sz="2400" u="none" cap="none" strike="noStrike">
                <a:solidFill>
                  <a:schemeClr val="dk1"/>
                </a:solidFill>
                <a:latin typeface="Calibri"/>
                <a:ea typeface="Calibri"/>
                <a:cs typeface="Calibri"/>
                <a:sym typeface="Calibri"/>
              </a:rPr>
              <a:t>POST</a:t>
            </a:r>
            <a:r>
              <a:rPr b="0" i="0" lang="en-US" sz="2400" u="none" cap="none" strike="noStrike">
                <a:solidFill>
                  <a:schemeClr val="dk1"/>
                </a:solidFill>
                <a:latin typeface="Calibri"/>
                <a:ea typeface="Calibri"/>
                <a:cs typeface="Calibri"/>
                <a:sym typeface="Calibri"/>
              </a:rPr>
              <a:t> request</a:t>
            </a:r>
          </a:p>
          <a:p>
            <a:pPr indent="-203200" lvl="1" marL="685800" marR="0" rtl="0" algn="l">
              <a:lnSpc>
                <a:spcPct val="75000"/>
              </a:lnSpc>
              <a:spcBef>
                <a:spcPts val="500"/>
              </a:spcBef>
              <a:buClr>
                <a:srgbClr val="0000FF"/>
              </a:buClr>
              <a:buSzPct val="100000"/>
              <a:buFont typeface="Arial"/>
              <a:buChar char="•"/>
            </a:pPr>
            <a:r>
              <a:rPr b="0" i="0" lang="en-US" sz="1800" u="none" cap="none" strike="noStrike">
                <a:solidFill>
                  <a:srgbClr val="0000FF"/>
                </a:solidFill>
                <a:latin typeface="Calibri"/>
                <a:ea typeface="Calibri"/>
                <a:cs typeface="Calibri"/>
                <a:sym typeface="Calibri"/>
              </a:rPr>
              <a:t>http://</a:t>
            </a:r>
            <a:r>
              <a:rPr b="0" i="1" lang="en-US" sz="1800" u="none" cap="none" strike="noStrike">
                <a:solidFill>
                  <a:srgbClr val="C00000"/>
                </a:solidFill>
                <a:latin typeface="Calibri"/>
                <a:ea typeface="Calibri"/>
                <a:cs typeface="Calibri"/>
                <a:sym typeface="Calibri"/>
              </a:rPr>
              <a:t>&lt;your_poi_server&gt;</a:t>
            </a:r>
            <a:r>
              <a:rPr b="0" i="0" lang="en-US" sz="1800" u="none" cap="none" strike="noStrike">
                <a:solidFill>
                  <a:srgbClr val="0000FF"/>
                </a:solidFill>
                <a:latin typeface="Calibri"/>
                <a:ea typeface="Calibri"/>
                <a:cs typeface="Calibri"/>
                <a:sym typeface="Calibri"/>
              </a:rPr>
              <a:t>/update_poi</a:t>
            </a:r>
            <a:r>
              <a:rPr lang="en-US" sz="1800">
                <a:solidFill>
                  <a:srgbClr val="0000FF"/>
                </a:solidFill>
                <a:latin typeface="Calibri"/>
                <a:ea typeface="Calibri"/>
                <a:cs typeface="Calibri"/>
                <a:sym typeface="Calibri"/>
              </a:rPr>
              <a:t>&amp;auth_t=</a:t>
            </a:r>
            <a:r>
              <a:rPr i="1" lang="en-US" sz="1800">
                <a:solidFill>
                  <a:srgbClr val="C00000"/>
                </a:solidFill>
                <a:latin typeface="Calibri"/>
                <a:ea typeface="Calibri"/>
                <a:cs typeface="Calibri"/>
                <a:sym typeface="Calibri"/>
              </a:rPr>
              <a:t>&lt;a_token&gt;</a:t>
            </a:r>
          </a:p>
          <a:p>
            <a:pPr indent="-203200" lvl="1" marL="685800" marR="0" rtl="0" algn="l">
              <a:lnSpc>
                <a:spcPct val="75000"/>
              </a:lnSpc>
              <a:spcBef>
                <a:spcPts val="500"/>
              </a:spcBef>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data content is the modified data in JSON format</a:t>
            </a:r>
          </a:p>
          <a:p>
            <a:pPr indent="-203200" lvl="1" marL="685800" marR="0" rtl="0" algn="l">
              <a:lnSpc>
                <a:spcPct val="75000"/>
              </a:lnSpc>
              <a:spcBef>
                <a:spcPts val="500"/>
              </a:spcBef>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response tells success or not</a:t>
            </a:r>
          </a:p>
          <a:p>
            <a:pPr indent="-203200" lvl="1" marL="685800" marR="0" rtl="0" algn="l">
              <a:lnSpc>
                <a:spcPct val="75000"/>
              </a:lnSpc>
              <a:spcBef>
                <a:spcPts val="500"/>
              </a:spcBef>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update fails if a conflict happens</a:t>
            </a:r>
          </a:p>
          <a:p>
            <a:pPr indent="-215900" lvl="0" marL="228600" marR="0" rtl="0" algn="l">
              <a:lnSpc>
                <a:spcPct val="75000"/>
              </a:lnSpc>
              <a:spcBef>
                <a:spcPts val="10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Code snippets in JavaScript to send the request and to receive the results can be found in </a:t>
            </a:r>
            <a:r>
              <a:rPr b="0" i="1" lang="en-US" sz="2400" u="none" cap="none" strike="noStrike">
                <a:solidFill>
                  <a:schemeClr val="dk1"/>
                </a:solidFill>
                <a:latin typeface="Calibri"/>
                <a:ea typeface="Calibri"/>
                <a:cs typeface="Calibri"/>
                <a:sym typeface="Calibri"/>
              </a:rPr>
              <a:t>The Manual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1" i="0" lang="en-US" sz="4400" u="none" cap="none" strike="noStrike">
                <a:solidFill>
                  <a:schemeClr val="dk1"/>
                </a:solidFill>
                <a:latin typeface="Calibri"/>
                <a:ea typeface="Calibri"/>
                <a:cs typeface="Calibri"/>
                <a:sym typeface="Calibri"/>
              </a:rPr>
              <a:t>Points of Interest - POI</a:t>
            </a:r>
          </a:p>
        </p:txBody>
      </p:sp>
      <p:sp>
        <p:nvSpPr>
          <p:cNvPr id="99" name="Shape 99"/>
          <p:cNvSpPr txBox="1"/>
          <p:nvPr>
            <p:ph idx="1" type="body"/>
          </p:nvPr>
        </p:nvSpPr>
        <p:spPr>
          <a:xfrm>
            <a:off x="509954" y="2226468"/>
            <a:ext cx="4733101" cy="326350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en-US" sz="2800" u="none" cap="none" strike="noStrike">
                <a:solidFill>
                  <a:schemeClr val="dk1"/>
                </a:solidFill>
                <a:latin typeface="Calibri"/>
                <a:ea typeface="Calibri"/>
                <a:cs typeface="Calibri"/>
                <a:sym typeface="Calibri"/>
              </a:rPr>
              <a:t>A POI system</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Relates </a:t>
            </a:r>
            <a:r>
              <a:rPr b="1" i="0" lang="en-US" sz="2800" u="none" cap="none" strike="noStrike">
                <a:solidFill>
                  <a:schemeClr val="dk1"/>
                </a:solidFill>
                <a:latin typeface="Calibri"/>
                <a:ea typeface="Calibri"/>
                <a:cs typeface="Calibri"/>
                <a:sym typeface="Calibri"/>
              </a:rPr>
              <a:t>information</a:t>
            </a:r>
            <a:r>
              <a:rPr b="0" i="0" lang="en-US" sz="2800" u="none" cap="none" strike="noStrike">
                <a:solidFill>
                  <a:schemeClr val="dk1"/>
                </a:solidFill>
                <a:latin typeface="Calibri"/>
                <a:ea typeface="Calibri"/>
                <a:cs typeface="Calibri"/>
                <a:sym typeface="Calibri"/>
              </a:rPr>
              <a:t> to </a:t>
            </a:r>
            <a:r>
              <a:rPr b="1" i="0" lang="en-US" sz="2800" u="none" cap="none" strike="noStrike">
                <a:solidFill>
                  <a:schemeClr val="dk1"/>
                </a:solidFill>
                <a:latin typeface="Calibri"/>
                <a:ea typeface="Calibri"/>
                <a:cs typeface="Calibri"/>
                <a:sym typeface="Calibri"/>
              </a:rPr>
              <a:t>places</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Supports searches by location and other criteria, e.g. time</a:t>
            </a:r>
          </a:p>
        </p:txBody>
      </p:sp>
      <p:pic>
        <p:nvPicPr>
          <p:cNvPr id="100" name="Shape 100"/>
          <p:cNvPicPr preferRelativeResize="0"/>
          <p:nvPr/>
        </p:nvPicPr>
        <p:blipFill rotWithShape="1">
          <a:blip r:embed="rId3">
            <a:alphaModFix/>
          </a:blip>
          <a:srcRect b="0" l="0" r="0" t="0"/>
          <a:stretch/>
        </p:blipFill>
        <p:spPr>
          <a:xfrm>
            <a:off x="5243055" y="2308074"/>
            <a:ext cx="3272293" cy="259354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Deleting a POI</a:t>
            </a:r>
          </a:p>
        </p:txBody>
      </p:sp>
      <p:sp>
        <p:nvSpPr>
          <p:cNvPr id="233" name="Shape 233"/>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Example of deleting a POI – DELETE request</a:t>
            </a:r>
          </a:p>
          <a:p>
            <a:pPr indent="-228600" lvl="1" marL="685800" marR="0" rtl="0" algn="l">
              <a:lnSpc>
                <a:spcPct val="90000"/>
              </a:lnSpc>
              <a:spcBef>
                <a:spcPts val="500"/>
              </a:spcBef>
              <a:buClr>
                <a:srgbClr val="0000FF"/>
              </a:buClr>
              <a:buSzPct val="100000"/>
              <a:buFont typeface="Arial"/>
              <a:buChar char="•"/>
            </a:pPr>
            <a:r>
              <a:rPr b="0" i="0" lang="en-US" sz="2400" u="none" cap="none" strike="noStrike">
                <a:solidFill>
                  <a:srgbClr val="0000FF"/>
                </a:solidFill>
                <a:latin typeface="Calibri"/>
                <a:ea typeface="Calibri"/>
                <a:cs typeface="Calibri"/>
                <a:sym typeface="Calibri"/>
              </a:rPr>
              <a:t>http://</a:t>
            </a:r>
            <a:r>
              <a:rPr b="0" i="1" lang="en-US" sz="2400" u="none" cap="none" strike="noStrike">
                <a:solidFill>
                  <a:srgbClr val="C00000"/>
                </a:solidFill>
                <a:latin typeface="Calibri"/>
                <a:ea typeface="Calibri"/>
                <a:cs typeface="Calibri"/>
                <a:sym typeface="Calibri"/>
              </a:rPr>
              <a:t>&lt;your_poi_server&gt;</a:t>
            </a:r>
            <a:r>
              <a:rPr b="0" i="0" lang="en-US" sz="2400" u="none" cap="none" strike="noStrike">
                <a:solidFill>
                  <a:srgbClr val="0000FF"/>
                </a:solidFill>
                <a:latin typeface="Calibri"/>
                <a:ea typeface="Calibri"/>
                <a:cs typeface="Calibri"/>
                <a:sym typeface="Calibri"/>
              </a:rPr>
              <a:t>/delete_poi?poi_id=</a:t>
            </a:r>
            <a:r>
              <a:rPr b="0" i="1" lang="en-US" sz="2400" u="none" cap="none" strike="noStrike">
                <a:solidFill>
                  <a:srgbClr val="0000FF"/>
                </a:solidFill>
                <a:latin typeface="Calibri"/>
                <a:ea typeface="Calibri"/>
                <a:cs typeface="Calibri"/>
                <a:sym typeface="Calibri"/>
              </a:rPr>
              <a:t>30ddf703-59f5-4448-8918-0f625a7e1122</a:t>
            </a:r>
            <a:r>
              <a:rPr lang="en-US" sz="2400">
                <a:solidFill>
                  <a:srgbClr val="0000FF"/>
                </a:solidFill>
                <a:latin typeface="Calibri"/>
                <a:ea typeface="Calibri"/>
                <a:cs typeface="Calibri"/>
                <a:sym typeface="Calibri"/>
              </a:rPr>
              <a:t>&amp;auth_t=</a:t>
            </a:r>
            <a:r>
              <a:rPr i="1" lang="en-US" sz="2400">
                <a:solidFill>
                  <a:srgbClr val="C00000"/>
                </a:solidFill>
                <a:latin typeface="Calibri"/>
                <a:ea typeface="Calibri"/>
                <a:cs typeface="Calibri"/>
                <a:sym typeface="Calibri"/>
              </a:rPr>
              <a:t>&lt;a_token&gt;</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Code snippets in JavaScript to send the request and to receive the results can be found in </a:t>
            </a:r>
            <a:r>
              <a:rPr b="0" i="1" lang="en-US" sz="2800" u="none" cap="none" strike="noStrike">
                <a:solidFill>
                  <a:schemeClr val="dk1"/>
                </a:solidFill>
                <a:latin typeface="Calibri"/>
                <a:ea typeface="Calibri"/>
                <a:cs typeface="Calibri"/>
                <a:sym typeface="Calibri"/>
              </a:rPr>
              <a:t>The Manual</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623887" y="1709739"/>
            <a:ext cx="7886700" cy="2852737"/>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6000" u="none" cap="none" strike="noStrike">
                <a:solidFill>
                  <a:schemeClr val="dk1"/>
                </a:solidFill>
                <a:latin typeface="Calibri"/>
                <a:ea typeface="Calibri"/>
                <a:cs typeface="Calibri"/>
                <a:sym typeface="Calibri"/>
              </a:rPr>
              <a:t>The End</a:t>
            </a:r>
          </a:p>
        </p:txBody>
      </p:sp>
      <p:sp>
        <p:nvSpPr>
          <p:cNvPr id="240" name="Shape 240"/>
          <p:cNvSpPr txBox="1"/>
          <p:nvPr/>
        </p:nvSpPr>
        <p:spPr>
          <a:xfrm>
            <a:off x="623887" y="5862917"/>
            <a:ext cx="660250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by Ari Okkonen, Center of Internet Excellence, University of Oulu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Contents of this Presentation</a:t>
            </a:r>
          </a:p>
        </p:txBody>
      </p:sp>
      <p:sp>
        <p:nvSpPr>
          <p:cNvPr id="107" name="Shape 107"/>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en-US" sz="2800" u="none" cap="none" strike="noStrike">
                <a:solidFill>
                  <a:schemeClr val="dk1"/>
                </a:solidFill>
                <a:latin typeface="Calibri"/>
                <a:ea typeface="Calibri"/>
                <a:cs typeface="Calibri"/>
                <a:sym typeface="Calibri"/>
              </a:rPr>
              <a:t>This presentation has two parts</a:t>
            </a:r>
          </a:p>
          <a:p>
            <a:pPr indent="-514350" lvl="0" marL="514350" marR="0" rtl="0" algn="l">
              <a:lnSpc>
                <a:spcPct val="90000"/>
              </a:lnSpc>
              <a:spcBef>
                <a:spcPts val="1000"/>
              </a:spcBef>
              <a:buClr>
                <a:schemeClr val="dk1"/>
              </a:buClr>
              <a:buSzPct val="100000"/>
              <a:buFont typeface="Calibri"/>
              <a:buAutoNum type="arabicPeriod"/>
            </a:pPr>
            <a:r>
              <a:rPr b="0" i="0" lang="en-US" sz="2800" u="none" cap="none" strike="noStrike">
                <a:solidFill>
                  <a:schemeClr val="dk1"/>
                </a:solidFill>
                <a:latin typeface="Calibri"/>
                <a:ea typeface="Calibri"/>
                <a:cs typeface="Calibri"/>
                <a:sym typeface="Calibri"/>
              </a:rPr>
              <a:t>Where a POI system might be useful</a:t>
            </a:r>
          </a:p>
          <a:p>
            <a:pPr indent="-514350" lvl="0" marL="514350" marR="0" rtl="0" algn="l">
              <a:lnSpc>
                <a:spcPct val="90000"/>
              </a:lnSpc>
              <a:spcBef>
                <a:spcPts val="1000"/>
              </a:spcBef>
              <a:buClr>
                <a:schemeClr val="dk1"/>
              </a:buClr>
              <a:buSzPct val="100000"/>
              <a:buFont typeface="Calibri"/>
              <a:buAutoNum type="arabicPeriod"/>
            </a:pPr>
            <a:r>
              <a:rPr b="0" i="0" lang="en-US" sz="2800" u="none" cap="none" strike="noStrike">
                <a:solidFill>
                  <a:schemeClr val="dk1"/>
                </a:solidFill>
                <a:latin typeface="Calibri"/>
                <a:ea typeface="Calibri"/>
                <a:cs typeface="Calibri"/>
                <a:sym typeface="Calibri"/>
              </a:rPr>
              <a:t>Developing a POI system using FI-WARE POI GE</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742950" lvl="0" marL="742950" marR="0" rtl="0" algn="l">
              <a:lnSpc>
                <a:spcPct val="90000"/>
              </a:lnSpc>
              <a:spcBef>
                <a:spcPts val="0"/>
              </a:spcBef>
              <a:buClr>
                <a:schemeClr val="dk1"/>
              </a:buClr>
              <a:buSzPct val="100000"/>
              <a:buFont typeface="Calibri"/>
              <a:buAutoNum type="arabicPeriod"/>
            </a:pPr>
            <a:r>
              <a:rPr b="1" i="0" lang="en-US" sz="4400" u="none" cap="none" strike="noStrike">
                <a:solidFill>
                  <a:schemeClr val="dk1"/>
                </a:solidFill>
                <a:latin typeface="Calibri"/>
                <a:ea typeface="Calibri"/>
                <a:cs typeface="Calibri"/>
                <a:sym typeface="Calibri"/>
              </a:rPr>
              <a:t>Where a POI System Might be Useful</a:t>
            </a:r>
          </a:p>
        </p:txBody>
      </p:sp>
      <p:sp>
        <p:nvSpPr>
          <p:cNvPr id="114" name="Shape 114"/>
          <p:cNvSpPr txBox="1"/>
          <p:nvPr>
            <p:ph idx="1" type="body"/>
          </p:nvPr>
        </p:nvSpPr>
        <p:spPr>
          <a:xfrm>
            <a:off x="628650" y="1825625"/>
            <a:ext cx="8129455" cy="435133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en-US" sz="2800" u="none" cap="none" strike="noStrike">
                <a:solidFill>
                  <a:schemeClr val="dk1"/>
                </a:solidFill>
                <a:latin typeface="Calibri"/>
                <a:ea typeface="Calibri"/>
                <a:cs typeface="Calibri"/>
                <a:sym typeface="Calibri"/>
              </a:rPr>
              <a:t>The following slides illustrate possible uses of POI data</a:t>
            </a:r>
            <a:br>
              <a:rPr b="0" i="0" lang="en-US" sz="2800" u="none" cap="none" strike="noStrike">
                <a:solidFill>
                  <a:schemeClr val="dk1"/>
                </a:solidFill>
                <a:latin typeface="Calibri"/>
                <a:ea typeface="Calibri"/>
                <a:cs typeface="Calibri"/>
                <a:sym typeface="Calibri"/>
              </a:rPr>
            </a:b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What does a POI data provider do</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Why to use FI-WARE POI Data Provider</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Using POI information – Map</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Using POI information – Augmented Reality</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Using POI information – Your own needs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What does a POI Data Provider do</a:t>
            </a:r>
          </a:p>
        </p:txBody>
      </p:sp>
      <p:sp>
        <p:nvSpPr>
          <p:cNvPr id="121" name="Shape 121"/>
          <p:cNvSpPr txBox="1"/>
          <p:nvPr>
            <p:ph idx="1" type="body"/>
          </p:nvPr>
        </p:nvSpPr>
        <p:spPr>
          <a:xfrm>
            <a:off x="628649" y="1690689"/>
            <a:ext cx="3389434"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 POI data provider stores and provides </a:t>
            </a:r>
            <a:r>
              <a:rPr b="1" i="0" lang="en-US" sz="2800" u="none" cap="none" strike="noStrike">
                <a:solidFill>
                  <a:schemeClr val="dk1"/>
                </a:solidFill>
                <a:latin typeface="Calibri"/>
                <a:ea typeface="Calibri"/>
                <a:cs typeface="Calibri"/>
                <a:sym typeface="Calibri"/>
              </a:rPr>
              <a:t>information based on location</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Searches based on area e.g. circle or bounding box.</a:t>
            </a:r>
          </a:p>
          <a:p>
            <a:pPr indent="-228600" lvl="1" marL="685800" marR="0" rtl="0" algn="l">
              <a:lnSpc>
                <a:spcPct val="9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Filtering of results using other data values e.g. category or tags</a:t>
            </a:r>
          </a:p>
        </p:txBody>
      </p:sp>
      <p:pic>
        <p:nvPicPr>
          <p:cNvPr id="122" name="Shape 122"/>
          <p:cNvPicPr preferRelativeResize="0"/>
          <p:nvPr/>
        </p:nvPicPr>
        <p:blipFill rotWithShape="1">
          <a:blip r:embed="rId3">
            <a:alphaModFix/>
          </a:blip>
          <a:srcRect b="0" l="0" r="0" t="0"/>
          <a:stretch/>
        </p:blipFill>
        <p:spPr>
          <a:xfrm>
            <a:off x="4077730" y="1690690"/>
            <a:ext cx="4741057" cy="39698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Why to use </a:t>
            </a:r>
            <a:r>
              <a:rPr b="1" i="0" lang="en-US" sz="4400" u="none" cap="none" strike="noStrike">
                <a:solidFill>
                  <a:schemeClr val="dk1"/>
                </a:solidFill>
                <a:latin typeface="Calibri"/>
                <a:ea typeface="Calibri"/>
                <a:cs typeface="Calibri"/>
                <a:sym typeface="Calibri"/>
              </a:rPr>
              <a:t>FI-WARE</a:t>
            </a:r>
            <a:r>
              <a:rPr b="0" i="0" lang="en-US" sz="4400" u="none" cap="none" strike="noStrike">
                <a:solidFill>
                  <a:schemeClr val="dk1"/>
                </a:solidFill>
                <a:latin typeface="Calibri"/>
                <a:ea typeface="Calibri"/>
                <a:cs typeface="Calibri"/>
                <a:sym typeface="Calibri"/>
              </a:rPr>
              <a:t> POI Data Provider</a:t>
            </a:r>
          </a:p>
        </p:txBody>
      </p:sp>
      <p:sp>
        <p:nvSpPr>
          <p:cNvPr id="129" name="Shape 129"/>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en-US" sz="2800" u="none" cap="none" strike="noStrike">
                <a:solidFill>
                  <a:schemeClr val="dk1"/>
                </a:solidFill>
                <a:latin typeface="Calibri"/>
                <a:ea typeface="Calibri"/>
                <a:cs typeface="Calibri"/>
                <a:sym typeface="Calibri"/>
              </a:rPr>
              <a:t>FI-WARE POI Data Provider uses </a:t>
            </a:r>
            <a:r>
              <a:rPr b="1" i="0" lang="en-US" sz="2800" u="none" cap="none" strike="noStrike">
                <a:solidFill>
                  <a:schemeClr val="dk1"/>
                </a:solidFill>
                <a:latin typeface="Calibri"/>
                <a:ea typeface="Calibri"/>
                <a:cs typeface="Calibri"/>
                <a:sym typeface="Calibri"/>
              </a:rPr>
              <a:t>modular</a:t>
            </a:r>
            <a:r>
              <a:rPr b="0" i="0" lang="en-US" sz="2800" u="none" cap="none" strike="noStrike">
                <a:solidFill>
                  <a:schemeClr val="dk1"/>
                </a:solidFill>
                <a:latin typeface="Calibri"/>
                <a:ea typeface="Calibri"/>
                <a:cs typeface="Calibri"/>
                <a:sym typeface="Calibri"/>
              </a:rPr>
              <a:t> and </a:t>
            </a:r>
            <a:r>
              <a:rPr b="1" i="0" lang="en-US" sz="2800" u="none" cap="none" strike="noStrike">
                <a:solidFill>
                  <a:schemeClr val="dk1"/>
                </a:solidFill>
                <a:latin typeface="Calibri"/>
                <a:ea typeface="Calibri"/>
                <a:cs typeface="Calibri"/>
                <a:sym typeface="Calibri"/>
              </a:rPr>
              <a:t>distributed</a:t>
            </a:r>
            <a:r>
              <a:rPr b="0" i="0" lang="en-US" sz="2800" u="none" cap="none" strike="noStrike">
                <a:solidFill>
                  <a:schemeClr val="dk1"/>
                </a:solidFill>
                <a:latin typeface="Calibri"/>
                <a:ea typeface="Calibri"/>
                <a:cs typeface="Calibri"/>
                <a:sym typeface="Calibri"/>
              </a:rPr>
              <a:t> data. This allow you to</a:t>
            </a:r>
          </a:p>
          <a:p>
            <a:pPr indent="-228600" lvl="0" marL="228600" marR="0" rtl="0" algn="l">
              <a:lnSpc>
                <a:spcPct val="90000"/>
              </a:lnSpc>
              <a:spcBef>
                <a:spcPts val="1000"/>
              </a:spcBef>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Combine</a:t>
            </a:r>
            <a:r>
              <a:rPr b="0" i="0" lang="en-US" sz="2800" u="none" cap="none" strike="noStrike">
                <a:solidFill>
                  <a:schemeClr val="dk1"/>
                </a:solidFill>
                <a:latin typeface="Calibri"/>
                <a:ea typeface="Calibri"/>
                <a:cs typeface="Calibri"/>
                <a:sym typeface="Calibri"/>
              </a:rPr>
              <a:t> your own data with public POI data</a:t>
            </a:r>
          </a:p>
          <a:p>
            <a:pPr indent="-228600" lvl="0" marL="228600" marR="0" rtl="0" algn="l">
              <a:lnSpc>
                <a:spcPct val="90000"/>
              </a:lnSpc>
              <a:spcBef>
                <a:spcPts val="1000"/>
              </a:spcBef>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Speed up</a:t>
            </a:r>
            <a:r>
              <a:rPr b="1"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mobile operation by fetching only the data your  application needs</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Use your own data structures, if need for </a:t>
            </a:r>
            <a:r>
              <a:rPr b="1" i="0" lang="en-US" sz="2800" u="none" cap="none" strike="noStrike">
                <a:solidFill>
                  <a:srgbClr val="C00000"/>
                </a:solidFill>
                <a:latin typeface="Calibri"/>
                <a:ea typeface="Calibri"/>
                <a:cs typeface="Calibri"/>
                <a:sym typeface="Calibri"/>
              </a:rPr>
              <a:t>extra flexibility</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Using POI Information - Map</a:t>
            </a:r>
          </a:p>
        </p:txBody>
      </p:sp>
      <p:sp>
        <p:nvSpPr>
          <p:cNvPr id="136" name="Shape 136"/>
          <p:cNvSpPr txBox="1"/>
          <p:nvPr>
            <p:ph idx="1" type="body"/>
          </p:nvPr>
        </p:nvSpPr>
        <p:spPr>
          <a:xfrm>
            <a:off x="628650" y="2226468"/>
            <a:ext cx="3266341" cy="326350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Show place </a:t>
            </a:r>
            <a:r>
              <a:rPr b="1" i="0" lang="en-US" sz="2800" u="none" cap="none" strike="noStrike">
                <a:solidFill>
                  <a:schemeClr val="dk1"/>
                </a:solidFill>
                <a:latin typeface="Calibri"/>
                <a:ea typeface="Calibri"/>
                <a:cs typeface="Calibri"/>
                <a:sym typeface="Calibri"/>
              </a:rPr>
              <a:t>information</a:t>
            </a:r>
            <a:r>
              <a:rPr b="0" i="0" lang="en-US" sz="2800" u="none" cap="none" strike="noStrike">
                <a:solidFill>
                  <a:schemeClr val="dk1"/>
                </a:solidFill>
                <a:latin typeface="Calibri"/>
                <a:ea typeface="Calibri"/>
                <a:cs typeface="Calibri"/>
                <a:sym typeface="Calibri"/>
              </a:rPr>
              <a:t> of selected categories, like restaurant and other criterias, like open times </a:t>
            </a:r>
            <a:r>
              <a:rPr b="1" i="0" lang="en-US" sz="2800" u="none" cap="none" strike="noStrike">
                <a:solidFill>
                  <a:schemeClr val="dk1"/>
                </a:solidFill>
                <a:latin typeface="Calibri"/>
                <a:ea typeface="Calibri"/>
                <a:cs typeface="Calibri"/>
                <a:sym typeface="Calibri"/>
              </a:rPr>
              <a:t>on the map</a:t>
            </a:r>
            <a:r>
              <a:rPr b="0" i="0" lang="en-US" sz="2800" u="none" cap="none" strike="noStrike">
                <a:solidFill>
                  <a:schemeClr val="dk1"/>
                </a:solidFill>
                <a:latin typeface="Calibri"/>
                <a:ea typeface="Calibri"/>
                <a:cs typeface="Calibri"/>
                <a:sym typeface="Calibri"/>
              </a:rPr>
              <a:t>.</a:t>
            </a:r>
          </a:p>
        </p:txBody>
      </p:sp>
      <p:pic>
        <p:nvPicPr>
          <p:cNvPr id="137" name="Shape 137"/>
          <p:cNvPicPr preferRelativeResize="0"/>
          <p:nvPr>
            <p:ph idx="2" type="body"/>
          </p:nvPr>
        </p:nvPicPr>
        <p:blipFill rotWithShape="1">
          <a:blip r:embed="rId3">
            <a:alphaModFix/>
          </a:blip>
          <a:srcRect b="0" l="0" r="0" t="0"/>
          <a:stretch/>
        </p:blipFill>
        <p:spPr>
          <a:xfrm>
            <a:off x="4031376" y="2226468"/>
            <a:ext cx="4483975" cy="3434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628650" y="532954"/>
            <a:ext cx="5279781" cy="99417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3950" u="none" cap="none" strike="noStrike">
                <a:solidFill>
                  <a:schemeClr val="dk1"/>
                </a:solidFill>
                <a:latin typeface="Calibri"/>
                <a:ea typeface="Calibri"/>
                <a:cs typeface="Calibri"/>
                <a:sym typeface="Calibri"/>
              </a:rPr>
              <a:t>Using POI Information – Augmented Reality</a:t>
            </a:r>
          </a:p>
        </p:txBody>
      </p:sp>
      <p:pic>
        <p:nvPicPr>
          <p:cNvPr id="144" name="Shape 144"/>
          <p:cNvPicPr preferRelativeResize="0"/>
          <p:nvPr>
            <p:ph idx="1" type="body"/>
          </p:nvPr>
        </p:nvPicPr>
        <p:blipFill rotWithShape="1">
          <a:blip r:embed="rId3">
            <a:alphaModFix/>
          </a:blip>
          <a:srcRect b="0" l="0" r="0" t="0"/>
          <a:stretch/>
        </p:blipFill>
        <p:spPr>
          <a:xfrm>
            <a:off x="5908430" y="532954"/>
            <a:ext cx="2603862" cy="5820317"/>
          </a:xfrm>
          <a:prstGeom prst="rect">
            <a:avLst/>
          </a:prstGeom>
          <a:noFill/>
          <a:ln>
            <a:noFill/>
          </a:ln>
        </p:spPr>
      </p:pic>
      <p:sp>
        <p:nvSpPr>
          <p:cNvPr id="145" name="Shape 145"/>
          <p:cNvSpPr txBox="1"/>
          <p:nvPr/>
        </p:nvSpPr>
        <p:spPr>
          <a:xfrm>
            <a:off x="628650" y="2226468"/>
            <a:ext cx="5077557" cy="3263504"/>
          </a:xfrm>
          <a:prstGeom prst="rect">
            <a:avLst/>
          </a:prstGeom>
          <a:noFill/>
          <a:ln>
            <a:noFill/>
          </a:ln>
        </p:spPr>
        <p:txBody>
          <a:bodyPr anchorCtr="0" anchor="t" bIns="34275" lIns="68575" rIns="68575" tIns="34275">
            <a:noAutofit/>
          </a:bodyPr>
          <a:lstStyle/>
          <a:p>
            <a:pPr indent="-228600" lvl="0" marL="228600" marR="0" rtl="0" algn="l">
              <a:lnSpc>
                <a:spcPct val="90000"/>
              </a:lnSpc>
              <a:spcBef>
                <a:spcPts val="0"/>
              </a:spcBef>
              <a:buClr>
                <a:schemeClr val="dk1"/>
              </a:buClr>
              <a:buSzPct val="100000"/>
              <a:buFont typeface="Arial"/>
              <a:buChar char="•"/>
            </a:pPr>
            <a:r>
              <a:rPr b="1" i="0" lang="en-US" sz="2100" u="none" cap="none" strike="noStrike">
                <a:solidFill>
                  <a:schemeClr val="dk1"/>
                </a:solidFill>
                <a:latin typeface="Calibri"/>
                <a:ea typeface="Calibri"/>
                <a:cs typeface="Calibri"/>
                <a:sym typeface="Calibri"/>
              </a:rPr>
              <a:t>Augment</a:t>
            </a:r>
            <a:r>
              <a:rPr b="0" i="0" lang="en-US" sz="2100" u="none" cap="none" strike="noStrike">
                <a:solidFill>
                  <a:schemeClr val="dk1"/>
                </a:solidFill>
                <a:latin typeface="Calibri"/>
                <a:ea typeface="Calibri"/>
                <a:cs typeface="Calibri"/>
                <a:sym typeface="Calibri"/>
              </a:rPr>
              <a:t> the view </a:t>
            </a:r>
            <a:r>
              <a:rPr b="1" i="0" lang="en-US" sz="2100" u="none" cap="none" strike="noStrike">
                <a:solidFill>
                  <a:schemeClr val="dk1"/>
                </a:solidFill>
                <a:latin typeface="Calibri"/>
                <a:ea typeface="Calibri"/>
                <a:cs typeface="Calibri"/>
                <a:sym typeface="Calibri"/>
              </a:rPr>
              <a:t>with</a:t>
            </a:r>
            <a:r>
              <a:rPr b="0" i="0" lang="en-US" sz="2100" u="none" cap="none" strike="noStrike">
                <a:solidFill>
                  <a:schemeClr val="dk1"/>
                </a:solidFill>
                <a:latin typeface="Calibri"/>
                <a:ea typeface="Calibri"/>
                <a:cs typeface="Calibri"/>
                <a:sym typeface="Calibri"/>
              </a:rPr>
              <a:t> place </a:t>
            </a:r>
            <a:r>
              <a:rPr b="1" i="0" lang="en-US" sz="2100" u="none" cap="none" strike="noStrike">
                <a:solidFill>
                  <a:schemeClr val="dk1"/>
                </a:solidFill>
                <a:latin typeface="Calibri"/>
                <a:ea typeface="Calibri"/>
                <a:cs typeface="Calibri"/>
                <a:sym typeface="Calibri"/>
              </a:rPr>
              <a:t>information</a:t>
            </a:r>
            <a:r>
              <a:rPr b="0" i="0" lang="en-US" sz="2100" u="none" cap="none" strike="noStrike">
                <a:solidFill>
                  <a:schemeClr val="dk1"/>
                </a:solidFill>
                <a:latin typeface="Calibri"/>
                <a:ea typeface="Calibri"/>
                <a:cs typeface="Calibri"/>
                <a:sym typeface="Calibri"/>
              </a:rPr>
              <a:t> of your interest</a:t>
            </a:r>
          </a:p>
          <a:p>
            <a:pPr indent="-228600" lvl="0" marL="228600" marR="0" rtl="0" algn="l">
              <a:lnSpc>
                <a:spcPct val="90000"/>
              </a:lnSpc>
              <a:spcBef>
                <a:spcPts val="1000"/>
              </a:spcBef>
              <a:buClr>
                <a:schemeClr val="dk1"/>
              </a:buClr>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Using POI Information – Your own needs</a:t>
            </a:r>
          </a:p>
        </p:txBody>
      </p:sp>
      <p:sp>
        <p:nvSpPr>
          <p:cNvPr id="152" name="Shape 152"/>
          <p:cNvSpPr txBox="1"/>
          <p:nvPr>
            <p:ph idx="1" type="body"/>
          </p:nvPr>
        </p:nvSpPr>
        <p:spPr>
          <a:xfrm>
            <a:off x="628650" y="1825625"/>
            <a:ext cx="3886200"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Attach the </a:t>
            </a:r>
            <a:r>
              <a:rPr b="1" i="0" lang="en-US" sz="2800" u="none" cap="none" strike="noStrike">
                <a:solidFill>
                  <a:schemeClr val="dk1"/>
                </a:solidFill>
                <a:latin typeface="Calibri"/>
                <a:ea typeface="Calibri"/>
                <a:cs typeface="Calibri"/>
                <a:sym typeface="Calibri"/>
              </a:rPr>
              <a:t>information you need</a:t>
            </a:r>
            <a:r>
              <a:rPr b="0" i="0" lang="en-US" sz="2800" u="none" cap="none" strike="noStrike">
                <a:solidFill>
                  <a:schemeClr val="dk1"/>
                </a:solidFill>
                <a:latin typeface="Calibri"/>
                <a:ea typeface="Calibri"/>
                <a:cs typeface="Calibri"/>
                <a:sym typeface="Calibri"/>
              </a:rPr>
              <a:t> to the locations</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Use or show the information </a:t>
            </a:r>
            <a:r>
              <a:rPr b="1" i="0" lang="en-US" sz="2800" u="none" cap="none" strike="noStrike">
                <a:solidFill>
                  <a:schemeClr val="dk1"/>
                </a:solidFill>
                <a:latin typeface="Calibri"/>
                <a:ea typeface="Calibri"/>
                <a:cs typeface="Calibri"/>
                <a:sym typeface="Calibri"/>
              </a:rPr>
              <a:t>as you need</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Search information based on the location, and the extra data you provided</a:t>
            </a:r>
          </a:p>
        </p:txBody>
      </p:sp>
      <p:pic>
        <p:nvPicPr>
          <p:cNvPr id="153" name="Shape 153"/>
          <p:cNvPicPr preferRelativeResize="0"/>
          <p:nvPr>
            <p:ph idx="2" type="body"/>
          </p:nvPr>
        </p:nvPicPr>
        <p:blipFill rotWithShape="1">
          <a:blip r:embed="rId3">
            <a:alphaModFix/>
          </a:blip>
          <a:srcRect b="0" l="0" r="0" t="0"/>
          <a:stretch/>
        </p:blipFill>
        <p:spPr>
          <a:xfrm>
            <a:off x="4441371" y="1744624"/>
            <a:ext cx="4145280" cy="43494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