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7" r:id="rId6"/>
    <p:sldId id="281" r:id="rId7"/>
    <p:sldId id="282" r:id="rId8"/>
    <p:sldId id="286" r:id="rId9"/>
    <p:sldId id="283" r:id="rId10"/>
    <p:sldId id="28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Initialization</a:t>
          </a:r>
          <a:r>
            <a:rPr lang="en-US" baseline="0" dirty="0"/>
            <a:t> 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Initialize random population</a:t>
          </a:r>
        </a:p>
        <a:p>
          <a:pPr>
            <a:lnSpc>
              <a:spcPct val="100000"/>
            </a:lnSpc>
          </a:pPr>
          <a:r>
            <a:rPr lang="en-US" dirty="0"/>
            <a:t>Find corresponding fitness value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Selection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Pick fittest 2 genome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Crossover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point crossover</a:t>
          </a:r>
        </a:p>
        <a:p>
          <a:pPr>
            <a:lnSpc>
              <a:spcPct val="100000"/>
            </a:lnSpc>
          </a:pPr>
          <a:r>
            <a:rPr lang="en-US" dirty="0"/>
            <a:t>Break in half </a:t>
          </a:r>
        </a:p>
        <a:p>
          <a:pPr>
            <a:lnSpc>
              <a:spcPct val="100000"/>
            </a:lnSpc>
          </a:pPr>
          <a:r>
            <a:rPr lang="en-US" dirty="0"/>
            <a:t>merge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ScaleX="13427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Mutation 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random index in range </a:t>
          </a:r>
        </a:p>
        <a:p>
          <a:pPr>
            <a:lnSpc>
              <a:spcPct val="100000"/>
            </a:lnSpc>
          </a:pPr>
          <a:r>
            <a:rPr lang="en-US" dirty="0"/>
            <a:t>Find random probability (0-1)</a:t>
          </a:r>
        </a:p>
        <a:p>
          <a:pPr>
            <a:lnSpc>
              <a:spcPct val="100000"/>
            </a:lnSpc>
          </a:pPr>
          <a:r>
            <a:rPr lang="en-US" dirty="0"/>
            <a:t>Change the value 0-&gt;1 or 1-&gt;0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</a:t>
          </a:r>
          <a:r>
            <a:rPr lang="en-US" baseline="0" dirty="0"/>
            <a:t> if converge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Discount</a:t>
          </a:r>
          <a:r>
            <a:rPr lang="en-US" baseline="0" dirty="0"/>
            <a:t> &lt;</a:t>
          </a:r>
          <a:r>
            <a:rPr lang="en-US" baseline="0" dirty="0" err="1"/>
            <a:t>prev</a:t>
          </a:r>
          <a:r>
            <a:rPr lang="en-US" baseline="0" dirty="0"/>
            <a:t> discount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Terminate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</a:t>
          </a:r>
          <a:r>
            <a:rPr lang="en-US" baseline="0" dirty="0"/>
            <a:t> Converge,</a:t>
          </a:r>
        </a:p>
        <a:p>
          <a:pPr>
            <a:lnSpc>
              <a:spcPct val="100000"/>
            </a:lnSpc>
          </a:pPr>
          <a:r>
            <a:rPr lang="en-US" baseline="0" dirty="0"/>
            <a:t>Optimal solution found</a:t>
          </a:r>
        </a:p>
        <a:p>
          <a:pPr>
            <a:lnSpc>
              <a:spcPct val="100000"/>
            </a:lnSpc>
          </a:pPr>
          <a:r>
            <a:rPr lang="en-US" baseline="0" dirty="0"/>
            <a:t>terminate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ScaleX="13427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395149" y="575678"/>
          <a:ext cx="980437" cy="98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84743" y="1666341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Initialization</a:t>
          </a:r>
          <a:r>
            <a:rPr lang="en-US" sz="2700" kern="1200" baseline="0" dirty="0"/>
            <a:t> </a:t>
          </a:r>
          <a:endParaRPr lang="en-US" sz="2700" kern="1200" dirty="0"/>
        </a:p>
      </dsp:txBody>
      <dsp:txXfrm>
        <a:off x="484743" y="1666341"/>
        <a:ext cx="2801250" cy="420187"/>
      </dsp:txXfrm>
    </dsp:sp>
    <dsp:sp modelId="{DD091D0A-5A25-4241-91F3-18D32B0BDD4F}">
      <dsp:nvSpPr>
        <dsp:cNvPr id="0" name=""/>
        <dsp:cNvSpPr/>
      </dsp:nvSpPr>
      <dsp:spPr>
        <a:xfrm>
          <a:off x="4665" y="2137797"/>
          <a:ext cx="3761406" cy="100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Initialize random population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corresponding fitness value</a:t>
          </a:r>
        </a:p>
      </dsp:txBody>
      <dsp:txXfrm>
        <a:off x="4665" y="2137797"/>
        <a:ext cx="3761406" cy="1001274"/>
      </dsp:txXfrm>
    </dsp:sp>
    <dsp:sp modelId="{210823F6-AC1A-46E3-9D99-A319DF497539}">
      <dsp:nvSpPr>
        <dsp:cNvPr id="0" name=""/>
        <dsp:cNvSpPr/>
      </dsp:nvSpPr>
      <dsp:spPr>
        <a:xfrm>
          <a:off x="5166696" y="575678"/>
          <a:ext cx="980437" cy="98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256290" y="1666341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Selection</a:t>
          </a:r>
        </a:p>
      </dsp:txBody>
      <dsp:txXfrm>
        <a:off x="4256290" y="1666341"/>
        <a:ext cx="2801250" cy="420187"/>
      </dsp:txXfrm>
    </dsp:sp>
    <dsp:sp modelId="{7CD40649-A74C-4AD8-B9D0-2573A1955C91}">
      <dsp:nvSpPr>
        <dsp:cNvPr id="0" name=""/>
        <dsp:cNvSpPr/>
      </dsp:nvSpPr>
      <dsp:spPr>
        <a:xfrm>
          <a:off x="4256290" y="2137797"/>
          <a:ext cx="2801250" cy="100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Pick fittest 2 genome</a:t>
          </a:r>
        </a:p>
      </dsp:txBody>
      <dsp:txXfrm>
        <a:off x="4256290" y="2137797"/>
        <a:ext cx="2801250" cy="1001274"/>
      </dsp:txXfrm>
    </dsp:sp>
    <dsp:sp modelId="{B0A3ABD2-C471-4A21-8AEF-3843C86919E1}">
      <dsp:nvSpPr>
        <dsp:cNvPr id="0" name=""/>
        <dsp:cNvSpPr/>
      </dsp:nvSpPr>
      <dsp:spPr>
        <a:xfrm>
          <a:off x="8458165" y="575678"/>
          <a:ext cx="980437" cy="980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547759" y="1666341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Crossover</a:t>
          </a:r>
        </a:p>
      </dsp:txBody>
      <dsp:txXfrm>
        <a:off x="7547759" y="1666341"/>
        <a:ext cx="2801250" cy="420187"/>
      </dsp:txXfrm>
    </dsp:sp>
    <dsp:sp modelId="{6418EBED-F111-425B-8EE2-06B8B2297A68}">
      <dsp:nvSpPr>
        <dsp:cNvPr id="0" name=""/>
        <dsp:cNvSpPr/>
      </dsp:nvSpPr>
      <dsp:spPr>
        <a:xfrm>
          <a:off x="7547759" y="2137797"/>
          <a:ext cx="2801250" cy="100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Single point crossover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Break in half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merge</a:t>
          </a:r>
        </a:p>
      </dsp:txBody>
      <dsp:txXfrm>
        <a:off x="7547759" y="2137797"/>
        <a:ext cx="2801250" cy="1001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395149" y="569927"/>
          <a:ext cx="980437" cy="98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84743" y="1660590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baseline="0" dirty="0"/>
            <a:t>Mutation </a:t>
          </a:r>
          <a:endParaRPr lang="en-US" sz="2500" kern="1200" dirty="0"/>
        </a:p>
      </dsp:txBody>
      <dsp:txXfrm>
        <a:off x="484743" y="1660590"/>
        <a:ext cx="2801250" cy="420187"/>
      </dsp:txXfrm>
    </dsp:sp>
    <dsp:sp modelId="{DD091D0A-5A25-4241-91F3-18D32B0BDD4F}">
      <dsp:nvSpPr>
        <dsp:cNvPr id="0" name=""/>
        <dsp:cNvSpPr/>
      </dsp:nvSpPr>
      <dsp:spPr>
        <a:xfrm>
          <a:off x="4665" y="2120543"/>
          <a:ext cx="3761406" cy="102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random index in range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random probability (0-1)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the value 0-&gt;1 or 1-&gt;0</a:t>
          </a:r>
        </a:p>
      </dsp:txBody>
      <dsp:txXfrm>
        <a:off x="4665" y="2120543"/>
        <a:ext cx="3761406" cy="1024279"/>
      </dsp:txXfrm>
    </dsp:sp>
    <dsp:sp modelId="{210823F6-AC1A-46E3-9D99-A319DF497539}">
      <dsp:nvSpPr>
        <dsp:cNvPr id="0" name=""/>
        <dsp:cNvSpPr/>
      </dsp:nvSpPr>
      <dsp:spPr>
        <a:xfrm>
          <a:off x="5166696" y="575678"/>
          <a:ext cx="980437" cy="98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256290" y="1666341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Check</a:t>
          </a:r>
          <a:r>
            <a:rPr lang="en-US" sz="2500" kern="1200" baseline="0" dirty="0"/>
            <a:t> if converge</a:t>
          </a:r>
          <a:endParaRPr lang="en-US" sz="2500" kern="1200" dirty="0"/>
        </a:p>
      </dsp:txBody>
      <dsp:txXfrm>
        <a:off x="4256290" y="1666341"/>
        <a:ext cx="2801250" cy="420187"/>
      </dsp:txXfrm>
    </dsp:sp>
    <dsp:sp modelId="{7CD40649-A74C-4AD8-B9D0-2573A1955C91}">
      <dsp:nvSpPr>
        <dsp:cNvPr id="0" name=""/>
        <dsp:cNvSpPr/>
      </dsp:nvSpPr>
      <dsp:spPr>
        <a:xfrm>
          <a:off x="4256290" y="2137797"/>
          <a:ext cx="2801250" cy="100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Discount</a:t>
          </a:r>
          <a:r>
            <a:rPr lang="en-US" sz="1700" kern="1200" baseline="0" dirty="0"/>
            <a:t> &lt;</a:t>
          </a:r>
          <a:r>
            <a:rPr lang="en-US" sz="1700" kern="1200" baseline="0" dirty="0" err="1"/>
            <a:t>prev</a:t>
          </a:r>
          <a:r>
            <a:rPr lang="en-US" sz="1700" kern="1200" baseline="0" dirty="0"/>
            <a:t> discount</a:t>
          </a:r>
          <a:endParaRPr lang="en-US" sz="1700" kern="1200" dirty="0"/>
        </a:p>
      </dsp:txBody>
      <dsp:txXfrm>
        <a:off x="4256290" y="2137797"/>
        <a:ext cx="2801250" cy="1001274"/>
      </dsp:txXfrm>
    </dsp:sp>
    <dsp:sp modelId="{B0A3ABD2-C471-4A21-8AEF-3843C86919E1}">
      <dsp:nvSpPr>
        <dsp:cNvPr id="0" name=""/>
        <dsp:cNvSpPr/>
      </dsp:nvSpPr>
      <dsp:spPr>
        <a:xfrm>
          <a:off x="8458165" y="575678"/>
          <a:ext cx="980437" cy="980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547759" y="1666341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Terminate</a:t>
          </a:r>
        </a:p>
      </dsp:txBody>
      <dsp:txXfrm>
        <a:off x="7547759" y="1666341"/>
        <a:ext cx="2801250" cy="420187"/>
      </dsp:txXfrm>
    </dsp:sp>
    <dsp:sp modelId="{6418EBED-F111-425B-8EE2-06B8B2297A68}">
      <dsp:nvSpPr>
        <dsp:cNvPr id="0" name=""/>
        <dsp:cNvSpPr/>
      </dsp:nvSpPr>
      <dsp:spPr>
        <a:xfrm>
          <a:off x="7547759" y="2137797"/>
          <a:ext cx="2801250" cy="100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</a:t>
          </a:r>
          <a:r>
            <a:rPr lang="en-US" sz="1700" kern="1200" baseline="0" dirty="0"/>
            <a:t> Converge,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Optimal solution found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terminate</a:t>
          </a:r>
        </a:p>
      </dsp:txBody>
      <dsp:txXfrm>
        <a:off x="7547759" y="2137797"/>
        <a:ext cx="2801250" cy="100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Genetic Algorithm using C++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E13EA4-4689-11EF-5B6F-75EA8C5AE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0F9A-7989-63C2-54A2-860078DB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E82D-58EE-093F-6617-7A4CABBF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Determine the optimal order to visit the malls for shopping to maximize the discount with minimum given time limit.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Point to considerate before proceeding, Optimizing the given problem using genetic algorithm, considering time limit as fitness value and corresponding discount will be the convergence condition.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If we are visiting any mall it will be represented by 1 otherwise 0.collection of 1 and 0 will form genome/chromosome. </a:t>
            </a:r>
          </a:p>
        </p:txBody>
      </p:sp>
    </p:spTree>
    <p:extLst>
      <p:ext uri="{BB962C8B-B14F-4D97-AF65-F5344CB8AC3E}">
        <p14:creationId xmlns:p14="http://schemas.microsoft.com/office/powerpoint/2010/main" val="52353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Genetic Algorithm Phases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5999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Genetic Algorithm Phases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49920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6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365AF-8CFC-17B4-2B2F-78D59509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766482"/>
            <a:ext cx="6777317" cy="5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047-3980-FB58-D791-A262FC0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A3C52-1F68-56CF-9881-7CF4EB342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16" t="25189" r="40023" b="28477"/>
          <a:stretch/>
        </p:blipFill>
        <p:spPr>
          <a:xfrm>
            <a:off x="2170858" y="2111189"/>
            <a:ext cx="7839636" cy="3415552"/>
          </a:xfrm>
        </p:spPr>
      </p:pic>
    </p:spTree>
    <p:extLst>
      <p:ext uri="{BB962C8B-B14F-4D97-AF65-F5344CB8AC3E}">
        <p14:creationId xmlns:p14="http://schemas.microsoft.com/office/powerpoint/2010/main" val="26339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047-3980-FB58-D791-A262FC0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F26CF-6F99-2CB4-CA80-247B688F0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47" t="33876" r="40227" b="12911"/>
          <a:stretch/>
        </p:blipFill>
        <p:spPr>
          <a:xfrm>
            <a:off x="2286001" y="2339787"/>
            <a:ext cx="7812740" cy="3388660"/>
          </a:xfrm>
        </p:spPr>
      </p:pic>
    </p:spTree>
    <p:extLst>
      <p:ext uri="{BB962C8B-B14F-4D97-AF65-F5344CB8AC3E}">
        <p14:creationId xmlns:p14="http://schemas.microsoft.com/office/powerpoint/2010/main" val="407268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5C661-B3F5-14E2-8683-8811457E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33500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{002DECB3-8690-4D65-BB33-1C7AFE1B0498}tf11665031_win32</Template>
  <TotalTime>96</TotalTime>
  <Words>160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Genetic Algorithm using C++</vt:lpstr>
      <vt:lpstr>Problem Statement</vt:lpstr>
      <vt:lpstr>Genetic Algorithm Phases</vt:lpstr>
      <vt:lpstr>Genetic Algorithm Phases</vt:lpstr>
      <vt:lpstr>PowerPoint Presentation</vt:lpstr>
      <vt:lpstr>Crossover</vt:lpstr>
      <vt:lpstr>Mutation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using C++</dc:title>
  <dc:creator>nishaa0026@outlook.com</dc:creator>
  <cp:lastModifiedBy>CHIRANJIV KUMAR</cp:lastModifiedBy>
  <cp:revision>5</cp:revision>
  <dcterms:created xsi:type="dcterms:W3CDTF">2022-05-20T06:01:57Z</dcterms:created>
  <dcterms:modified xsi:type="dcterms:W3CDTF">2022-07-23T07:08:32Z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