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thwik G" userId="8f75b742066e0388" providerId="LiveId" clId="{C0B6E90D-7851-4988-A542-2DE8D9E20186}"/>
    <pc:docChg chg="addSld modSld">
      <pc:chgData name="Saathwik G" userId="8f75b742066e0388" providerId="LiveId" clId="{C0B6E90D-7851-4988-A542-2DE8D9E20186}" dt="2019-05-30T09:14:25.126" v="422" actId="20577"/>
      <pc:docMkLst>
        <pc:docMk/>
      </pc:docMkLst>
      <pc:sldChg chg="modSp">
        <pc:chgData name="Saathwik G" userId="8f75b742066e0388" providerId="LiveId" clId="{C0B6E90D-7851-4988-A542-2DE8D9E20186}" dt="2019-05-30T07:25:42.405" v="7" actId="20577"/>
        <pc:sldMkLst>
          <pc:docMk/>
          <pc:sldMk cId="1227742717" sldId="257"/>
        </pc:sldMkLst>
        <pc:spChg chg="mod">
          <ac:chgData name="Saathwik G" userId="8f75b742066e0388" providerId="LiveId" clId="{C0B6E90D-7851-4988-A542-2DE8D9E20186}" dt="2019-05-30T07:25:42.405" v="7" actId="20577"/>
          <ac:spMkLst>
            <pc:docMk/>
            <pc:sldMk cId="1227742717" sldId="257"/>
            <ac:spMk id="3" creationId="{30682757-8B1A-4404-8B04-8B1E2D666CAD}"/>
          </ac:spMkLst>
        </pc:spChg>
      </pc:sldChg>
      <pc:sldChg chg="modSp">
        <pc:chgData name="Saathwik G" userId="8f75b742066e0388" providerId="LiveId" clId="{C0B6E90D-7851-4988-A542-2DE8D9E20186}" dt="2019-05-30T09:14:25.126" v="422" actId="20577"/>
        <pc:sldMkLst>
          <pc:docMk/>
          <pc:sldMk cId="1005706811" sldId="258"/>
        </pc:sldMkLst>
        <pc:spChg chg="mod">
          <ac:chgData name="Saathwik G" userId="8f75b742066e0388" providerId="LiveId" clId="{C0B6E90D-7851-4988-A542-2DE8D9E20186}" dt="2019-05-30T07:25:50.342" v="9" actId="20577"/>
          <ac:spMkLst>
            <pc:docMk/>
            <pc:sldMk cId="1005706811" sldId="258"/>
            <ac:spMk id="2" creationId="{94836C78-1240-496A-91C6-6F920F77F7AE}"/>
          </ac:spMkLst>
        </pc:spChg>
        <pc:spChg chg="mod">
          <ac:chgData name="Saathwik G" userId="8f75b742066e0388" providerId="LiveId" clId="{C0B6E90D-7851-4988-A542-2DE8D9E20186}" dt="2019-05-30T09:14:25.126" v="422" actId="20577"/>
          <ac:spMkLst>
            <pc:docMk/>
            <pc:sldMk cId="1005706811" sldId="258"/>
            <ac:spMk id="3" creationId="{42AFCD80-AE9A-4E08-B8F2-B3CABEBD260C}"/>
          </ac:spMkLst>
        </pc:spChg>
      </pc:sldChg>
      <pc:sldChg chg="modSp">
        <pc:chgData name="Saathwik G" userId="8f75b742066e0388" providerId="LiveId" clId="{C0B6E90D-7851-4988-A542-2DE8D9E20186}" dt="2019-05-30T07:25:54.216" v="11" actId="20577"/>
        <pc:sldMkLst>
          <pc:docMk/>
          <pc:sldMk cId="2026003211" sldId="259"/>
        </pc:sldMkLst>
        <pc:spChg chg="mod">
          <ac:chgData name="Saathwik G" userId="8f75b742066e0388" providerId="LiveId" clId="{C0B6E90D-7851-4988-A542-2DE8D9E20186}" dt="2019-05-30T07:25:54.216" v="11" actId="20577"/>
          <ac:spMkLst>
            <pc:docMk/>
            <pc:sldMk cId="2026003211" sldId="259"/>
            <ac:spMk id="2" creationId="{AFB425A0-E27C-4FC5-8061-2E997CCBF81A}"/>
          </ac:spMkLst>
        </pc:spChg>
      </pc:sldChg>
      <pc:sldChg chg="modSp">
        <pc:chgData name="Saathwik G" userId="8f75b742066e0388" providerId="LiveId" clId="{C0B6E90D-7851-4988-A542-2DE8D9E20186}" dt="2019-05-30T07:33:37.272" v="297" actId="20577"/>
        <pc:sldMkLst>
          <pc:docMk/>
          <pc:sldMk cId="1850175551" sldId="260"/>
        </pc:sldMkLst>
        <pc:spChg chg="mod">
          <ac:chgData name="Saathwik G" userId="8f75b742066e0388" providerId="LiveId" clId="{C0B6E90D-7851-4988-A542-2DE8D9E20186}" dt="2019-05-30T07:25:59.309" v="13" actId="20577"/>
          <ac:spMkLst>
            <pc:docMk/>
            <pc:sldMk cId="1850175551" sldId="260"/>
            <ac:spMk id="2" creationId="{C644AD4A-CE2F-42CA-B87C-73FE12781D0B}"/>
          </ac:spMkLst>
        </pc:spChg>
        <pc:spChg chg="mod">
          <ac:chgData name="Saathwik G" userId="8f75b742066e0388" providerId="LiveId" clId="{C0B6E90D-7851-4988-A542-2DE8D9E20186}" dt="2019-05-30T07:33:37.272" v="297" actId="20577"/>
          <ac:spMkLst>
            <pc:docMk/>
            <pc:sldMk cId="1850175551" sldId="260"/>
            <ac:spMk id="3" creationId="{E5AD3125-85E3-4059-9A53-4275000B698B}"/>
          </ac:spMkLst>
        </pc:spChg>
      </pc:sldChg>
      <pc:sldChg chg="addSp modSp">
        <pc:chgData name="Saathwik G" userId="8f75b742066e0388" providerId="LiveId" clId="{C0B6E90D-7851-4988-A542-2DE8D9E20186}" dt="2019-05-30T07:44:38.214" v="411" actId="14100"/>
        <pc:sldMkLst>
          <pc:docMk/>
          <pc:sldMk cId="4278610203" sldId="261"/>
        </pc:sldMkLst>
        <pc:spChg chg="mod">
          <ac:chgData name="Saathwik G" userId="8f75b742066e0388" providerId="LiveId" clId="{C0B6E90D-7851-4988-A542-2DE8D9E20186}" dt="2019-05-30T07:26:03.559" v="15" actId="20577"/>
          <ac:spMkLst>
            <pc:docMk/>
            <pc:sldMk cId="4278610203" sldId="261"/>
            <ac:spMk id="2" creationId="{59357053-20ED-4BE4-A34E-FDBB8D1C3C86}"/>
          </ac:spMkLst>
        </pc:spChg>
        <pc:spChg chg="mod">
          <ac:chgData name="Saathwik G" userId="8f75b742066e0388" providerId="LiveId" clId="{C0B6E90D-7851-4988-A542-2DE8D9E20186}" dt="2019-05-30T07:41:53.622" v="402" actId="20577"/>
          <ac:spMkLst>
            <pc:docMk/>
            <pc:sldMk cId="4278610203" sldId="261"/>
            <ac:spMk id="3" creationId="{821B803A-4367-4910-915C-A2FC3B61C9D3}"/>
          </ac:spMkLst>
        </pc:spChg>
        <pc:picChg chg="add mod">
          <ac:chgData name="Saathwik G" userId="8f75b742066e0388" providerId="LiveId" clId="{C0B6E90D-7851-4988-A542-2DE8D9E20186}" dt="2019-05-30T07:44:38.214" v="411" actId="14100"/>
          <ac:picMkLst>
            <pc:docMk/>
            <pc:sldMk cId="4278610203" sldId="261"/>
            <ac:picMk id="5" creationId="{D28A0EF1-16C7-4CEF-849D-5EDD97A7CDDB}"/>
          </ac:picMkLst>
        </pc:picChg>
      </pc:sldChg>
      <pc:sldChg chg="addSp delSp modSp add">
        <pc:chgData name="Saathwik G" userId="8f75b742066e0388" providerId="LiveId" clId="{C0B6E90D-7851-4988-A542-2DE8D9E20186}" dt="2019-05-30T07:40:02.564" v="394" actId="2711"/>
        <pc:sldMkLst>
          <pc:docMk/>
          <pc:sldMk cId="2631938108" sldId="262"/>
        </pc:sldMkLst>
        <pc:spChg chg="mod">
          <ac:chgData name="Saathwik G" userId="8f75b742066e0388" providerId="LiveId" clId="{C0B6E90D-7851-4988-A542-2DE8D9E20186}" dt="2019-05-30T07:40:02.564" v="394" actId="2711"/>
          <ac:spMkLst>
            <pc:docMk/>
            <pc:sldMk cId="2631938108" sldId="262"/>
            <ac:spMk id="2" creationId="{2374DF99-638E-4F99-AAD8-066932308723}"/>
          </ac:spMkLst>
        </pc:spChg>
        <pc:spChg chg="del">
          <ac:chgData name="Saathwik G" userId="8f75b742066e0388" providerId="LiveId" clId="{C0B6E90D-7851-4988-A542-2DE8D9E20186}" dt="2019-05-30T07:34:05.959" v="299" actId="931"/>
          <ac:spMkLst>
            <pc:docMk/>
            <pc:sldMk cId="2631938108" sldId="262"/>
            <ac:spMk id="3" creationId="{779B02F4-DAFD-4214-A792-393530EC1436}"/>
          </ac:spMkLst>
        </pc:spChg>
        <pc:spChg chg="add del mod">
          <ac:chgData name="Saathwik G" userId="8f75b742066e0388" providerId="LiveId" clId="{C0B6E90D-7851-4988-A542-2DE8D9E20186}" dt="2019-05-30T07:37:38.132" v="338" actId="931"/>
          <ac:spMkLst>
            <pc:docMk/>
            <pc:sldMk cId="2631938108" sldId="262"/>
            <ac:spMk id="8" creationId="{4B76027F-1B51-4039-BBDA-DB798B6032B5}"/>
          </ac:spMkLst>
        </pc:spChg>
        <pc:picChg chg="add del mod">
          <ac:chgData name="Saathwik G" userId="8f75b742066e0388" providerId="LiveId" clId="{C0B6E90D-7851-4988-A542-2DE8D9E20186}" dt="2019-05-30T07:37:08.816" v="327"/>
          <ac:picMkLst>
            <pc:docMk/>
            <pc:sldMk cId="2631938108" sldId="262"/>
            <ac:picMk id="5" creationId="{02E13703-2451-4E1C-9A38-B8A9F30F1B58}"/>
          </ac:picMkLst>
        </pc:picChg>
        <pc:picChg chg="add del mod">
          <ac:chgData name="Saathwik G" userId="8f75b742066e0388" providerId="LiveId" clId="{C0B6E90D-7851-4988-A542-2DE8D9E20186}" dt="2019-05-30T07:36:44.382" v="323"/>
          <ac:picMkLst>
            <pc:docMk/>
            <pc:sldMk cId="2631938108" sldId="262"/>
            <ac:picMk id="7" creationId="{C012476D-306C-4D01-95EB-3FF029DE2891}"/>
          </ac:picMkLst>
        </pc:picChg>
        <pc:picChg chg="add mod">
          <ac:chgData name="Saathwik G" userId="8f75b742066e0388" providerId="LiveId" clId="{C0B6E90D-7851-4988-A542-2DE8D9E20186}" dt="2019-05-30T07:38:30.490" v="366" actId="1076"/>
          <ac:picMkLst>
            <pc:docMk/>
            <pc:sldMk cId="2631938108" sldId="262"/>
            <ac:picMk id="10" creationId="{719783B5-EC1A-4B37-BC83-C92C11273A28}"/>
          </ac:picMkLst>
        </pc:picChg>
      </pc:sldChg>
      <pc:sldChg chg="addSp delSp modSp add">
        <pc:chgData name="Saathwik G" userId="8f75b742066e0388" providerId="LiveId" clId="{C0B6E90D-7851-4988-A542-2DE8D9E20186}" dt="2019-05-30T07:40:10.135" v="395" actId="2711"/>
        <pc:sldMkLst>
          <pc:docMk/>
          <pc:sldMk cId="1493728562" sldId="263"/>
        </pc:sldMkLst>
        <pc:spChg chg="mod">
          <ac:chgData name="Saathwik G" userId="8f75b742066e0388" providerId="LiveId" clId="{C0B6E90D-7851-4988-A542-2DE8D9E20186}" dt="2019-05-30T07:40:10.135" v="395" actId="2711"/>
          <ac:spMkLst>
            <pc:docMk/>
            <pc:sldMk cId="1493728562" sldId="263"/>
            <ac:spMk id="2" creationId="{C25E9E4C-6F9D-4B47-8AD0-D7C9765100A6}"/>
          </ac:spMkLst>
        </pc:spChg>
        <pc:spChg chg="del">
          <ac:chgData name="Saathwik G" userId="8f75b742066e0388" providerId="LiveId" clId="{C0B6E90D-7851-4988-A542-2DE8D9E20186}" dt="2019-05-30T07:39:13.264" v="374" actId="931"/>
          <ac:spMkLst>
            <pc:docMk/>
            <pc:sldMk cId="1493728562" sldId="263"/>
            <ac:spMk id="3" creationId="{245B8614-831E-4AEC-BC53-8029B0BF9BF2}"/>
          </ac:spMkLst>
        </pc:spChg>
        <pc:picChg chg="add mod">
          <ac:chgData name="Saathwik G" userId="8f75b742066e0388" providerId="LiveId" clId="{C0B6E90D-7851-4988-A542-2DE8D9E20186}" dt="2019-05-30T07:39:48.011" v="393" actId="1076"/>
          <ac:picMkLst>
            <pc:docMk/>
            <pc:sldMk cId="1493728562" sldId="263"/>
            <ac:picMk id="5" creationId="{8186C9E1-CB6A-4F2B-8938-CB3616C0CC4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07472-5006-475C-8260-7474B2DCA829}" type="datetimeFigureOut">
              <a:rPr lang="en-IN" smtClean="0"/>
              <a:t>30-05-2019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265589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314834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1626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829483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2058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561055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07472-5006-475C-8260-7474B2DCA829}" type="datetimeFigureOut">
              <a:rPr lang="en-IN" smtClean="0"/>
              <a:t>30-05-2019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1860981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07472-5006-475C-8260-7474B2DCA829}" type="datetimeFigureOut">
              <a:rPr lang="en-IN" smtClean="0"/>
              <a:t>30-05-2019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52017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07472-5006-475C-8260-7474B2DCA829}" type="datetimeFigureOut">
              <a:rPr lang="en-IN" smtClean="0"/>
              <a:t>30-05-2019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214913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346929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07472-5006-475C-8260-7474B2DCA829}" type="datetimeFigureOut">
              <a:rPr lang="en-IN" smtClean="0"/>
              <a:t>30-05-2019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3090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07472-5006-475C-8260-7474B2DCA829}" type="datetimeFigureOut">
              <a:rPr lang="en-IN" smtClean="0"/>
              <a:t>30-05-2019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111911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07472-5006-475C-8260-7474B2DCA829}" type="datetimeFigureOut">
              <a:rPr lang="en-IN" smtClean="0"/>
              <a:t>30-05-2019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190381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07472-5006-475C-8260-7474B2DCA829}" type="datetimeFigureOut">
              <a:rPr lang="en-IN" smtClean="0"/>
              <a:t>30-05-2019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121493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07472-5006-475C-8260-7474B2DCA829}" type="datetimeFigureOut">
              <a:rPr lang="en-IN" smtClean="0"/>
              <a:t>30-05-2019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356917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21005-57AC-4DCF-A618-DD1EEEF84296}" type="slidenum">
              <a:rPr lang="en-IN" smtClean="0"/>
              <a:t>‹#›</a:t>
            </a:fld>
            <a:endParaRPr lang="en-IN"/>
          </a:p>
        </p:txBody>
      </p:sp>
      <p:sp>
        <p:nvSpPr>
          <p:cNvPr id="5" name="Date Placeholder 4"/>
          <p:cNvSpPr>
            <a:spLocks noGrp="1"/>
          </p:cNvSpPr>
          <p:nvPr>
            <p:ph type="dt" sz="half" idx="10"/>
          </p:nvPr>
        </p:nvSpPr>
        <p:spPr/>
        <p:txBody>
          <a:bodyPr/>
          <a:lstStyle/>
          <a:p>
            <a:fld id="{03F07472-5006-475C-8260-7474B2DCA829}" type="datetimeFigureOut">
              <a:rPr lang="en-IN" smtClean="0"/>
              <a:t>30-05-2019</a:t>
            </a:fld>
            <a:endParaRPr lang="en-IN"/>
          </a:p>
        </p:txBody>
      </p:sp>
    </p:spTree>
    <p:extLst>
      <p:ext uri="{BB962C8B-B14F-4D97-AF65-F5344CB8AC3E}">
        <p14:creationId xmlns:p14="http://schemas.microsoft.com/office/powerpoint/2010/main" val="113781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07472-5006-475C-8260-7474B2DCA829}" type="datetimeFigureOut">
              <a:rPr lang="en-IN" smtClean="0"/>
              <a:t>30-05-2019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A21005-57AC-4DCF-A618-DD1EEEF84296}" type="slidenum">
              <a:rPr lang="en-IN" smtClean="0"/>
              <a:t>‹#›</a:t>
            </a:fld>
            <a:endParaRPr lang="en-IN"/>
          </a:p>
        </p:txBody>
      </p:sp>
    </p:spTree>
    <p:extLst>
      <p:ext uri="{BB962C8B-B14F-4D97-AF65-F5344CB8AC3E}">
        <p14:creationId xmlns:p14="http://schemas.microsoft.com/office/powerpoint/2010/main" val="94598874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FF11-0E64-4C65-A592-48D6E062ED41}"/>
              </a:ext>
            </a:extLst>
          </p:cNvPr>
          <p:cNvSpPr>
            <a:spLocks noGrp="1"/>
          </p:cNvSpPr>
          <p:nvPr>
            <p:ph type="ctrTitle"/>
          </p:nvPr>
        </p:nvSpPr>
        <p:spPr>
          <a:xfrm>
            <a:off x="728870" y="2404534"/>
            <a:ext cx="9051234" cy="1646302"/>
          </a:xfrm>
        </p:spPr>
        <p:txBody>
          <a:bodyPr/>
          <a:lstStyle/>
          <a:p>
            <a:pPr algn="ctr"/>
            <a:r>
              <a:rPr lang="en-IN" b="1" u="sng" dirty="0">
                <a:solidFill>
                  <a:schemeClr val="tx1"/>
                </a:solidFill>
                <a:latin typeface="Ink Free" panose="03080402000500000000" pitchFamily="66" charset="0"/>
              </a:rPr>
              <a:t>Health Danger Alert System</a:t>
            </a:r>
          </a:p>
        </p:txBody>
      </p:sp>
    </p:spTree>
    <p:extLst>
      <p:ext uri="{BB962C8B-B14F-4D97-AF65-F5344CB8AC3E}">
        <p14:creationId xmlns:p14="http://schemas.microsoft.com/office/powerpoint/2010/main" val="8367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DA54-50FC-4C28-986F-98FF59C135EE}"/>
              </a:ext>
            </a:extLst>
          </p:cNvPr>
          <p:cNvSpPr>
            <a:spLocks noGrp="1"/>
          </p:cNvSpPr>
          <p:nvPr>
            <p:ph type="title"/>
          </p:nvPr>
        </p:nvSpPr>
        <p:spPr>
          <a:xfrm>
            <a:off x="677334" y="1073426"/>
            <a:ext cx="8596668" cy="856974"/>
          </a:xfrm>
        </p:spPr>
        <p:txBody>
          <a:bodyPr/>
          <a:lstStyle/>
          <a:p>
            <a:r>
              <a:rPr lang="en-IN" b="1" u="sng" dirty="0">
                <a:solidFill>
                  <a:schemeClr val="tx1"/>
                </a:solidFill>
                <a:latin typeface="Ink Free" panose="03080402000500000000" pitchFamily="66" charset="0"/>
              </a:rPr>
              <a:t>Table of Contents:</a:t>
            </a:r>
          </a:p>
        </p:txBody>
      </p:sp>
      <p:sp>
        <p:nvSpPr>
          <p:cNvPr id="3" name="Content Placeholder 2">
            <a:extLst>
              <a:ext uri="{FF2B5EF4-FFF2-40B4-BE49-F238E27FC236}">
                <a16:creationId xmlns:a16="http://schemas.microsoft.com/office/drawing/2014/main" id="{30682757-8B1A-4404-8B04-8B1E2D666CAD}"/>
              </a:ext>
            </a:extLst>
          </p:cNvPr>
          <p:cNvSpPr>
            <a:spLocks noGrp="1"/>
          </p:cNvSpPr>
          <p:nvPr>
            <p:ph idx="1"/>
          </p:nvPr>
        </p:nvSpPr>
        <p:spPr>
          <a:xfrm>
            <a:off x="677334" y="1815549"/>
            <a:ext cx="8596668" cy="4225814"/>
          </a:xfrm>
        </p:spPr>
        <p:txBody>
          <a:bodyPr/>
          <a:lstStyle/>
          <a:p>
            <a:pPr>
              <a:buClr>
                <a:schemeClr val="tx1"/>
              </a:buClr>
              <a:buFont typeface="Wingdings" panose="05000000000000000000" pitchFamily="2" charset="2"/>
              <a:buChar char="Ø"/>
            </a:pPr>
            <a:r>
              <a:rPr lang="en-IN" sz="3200" dirty="0">
                <a:latin typeface="Bahnschrift SemiLight Condensed" panose="020B0502040204020203" pitchFamily="34" charset="0"/>
              </a:rPr>
              <a:t>Introduction</a:t>
            </a:r>
          </a:p>
          <a:p>
            <a:pPr>
              <a:buClr>
                <a:schemeClr val="tx1"/>
              </a:buClr>
              <a:buFont typeface="Wingdings" panose="05000000000000000000" pitchFamily="2" charset="2"/>
              <a:buChar char="Ø"/>
            </a:pPr>
            <a:r>
              <a:rPr lang="en-IN" sz="3200" dirty="0">
                <a:latin typeface="Bahnschrift SemiLight Condensed" panose="020B0502040204020203" pitchFamily="34" charset="0"/>
              </a:rPr>
              <a:t>Problem Statement</a:t>
            </a:r>
          </a:p>
          <a:p>
            <a:pPr>
              <a:buClr>
                <a:schemeClr val="tx1"/>
              </a:buClr>
              <a:buFont typeface="Wingdings" panose="05000000000000000000" pitchFamily="2" charset="2"/>
              <a:buChar char="Ø"/>
            </a:pPr>
            <a:r>
              <a:rPr lang="en-IN" sz="3200" dirty="0">
                <a:latin typeface="Bahnschrift SemiLight Condensed" panose="020B0502040204020203" pitchFamily="34" charset="0"/>
              </a:rPr>
              <a:t>Problem Solution</a:t>
            </a:r>
          </a:p>
          <a:p>
            <a:pPr>
              <a:buClr>
                <a:schemeClr val="tx1"/>
              </a:buClr>
              <a:buFont typeface="Wingdings" panose="05000000000000000000" pitchFamily="2" charset="2"/>
              <a:buChar char="Ø"/>
            </a:pPr>
            <a:r>
              <a:rPr lang="en-IN" sz="3200" dirty="0">
                <a:latin typeface="Bahnschrift SemiLight Condensed" panose="020B0502040204020203" pitchFamily="34" charset="0"/>
              </a:rPr>
              <a:t>Conclusion</a:t>
            </a:r>
          </a:p>
          <a:p>
            <a:endParaRPr lang="en-IN" dirty="0"/>
          </a:p>
        </p:txBody>
      </p:sp>
      <p:pic>
        <p:nvPicPr>
          <p:cNvPr id="5" name="Picture 4">
            <a:extLst>
              <a:ext uri="{FF2B5EF4-FFF2-40B4-BE49-F238E27FC236}">
                <a16:creationId xmlns:a16="http://schemas.microsoft.com/office/drawing/2014/main" id="{06DD7603-939B-4DDF-B7FF-394CC1B7A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815549"/>
            <a:ext cx="4528931" cy="25133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2774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6C78-1240-496A-91C6-6F920F77F7AE}"/>
              </a:ext>
            </a:extLst>
          </p:cNvPr>
          <p:cNvSpPr>
            <a:spLocks noGrp="1"/>
          </p:cNvSpPr>
          <p:nvPr>
            <p:ph type="title"/>
          </p:nvPr>
        </p:nvSpPr>
        <p:spPr>
          <a:xfrm>
            <a:off x="677334" y="344556"/>
            <a:ext cx="8596668" cy="1585843"/>
          </a:xfrm>
        </p:spPr>
        <p:txBody>
          <a:bodyPr/>
          <a:lstStyle/>
          <a:p>
            <a:pPr algn="ctr"/>
            <a:r>
              <a:rPr lang="en-IN" b="1" u="sng" dirty="0">
                <a:solidFill>
                  <a:schemeClr val="tx1"/>
                </a:solidFill>
                <a:latin typeface="Microsoft JhengHei UI" panose="020B0604030504040204" pitchFamily="34" charset="-120"/>
                <a:ea typeface="Microsoft JhengHei UI" panose="020B0604030504040204" pitchFamily="34" charset="-120"/>
              </a:rPr>
              <a:t>Introduction</a:t>
            </a:r>
          </a:p>
        </p:txBody>
      </p:sp>
      <p:sp>
        <p:nvSpPr>
          <p:cNvPr id="3" name="Content Placeholder 2">
            <a:extLst>
              <a:ext uri="{FF2B5EF4-FFF2-40B4-BE49-F238E27FC236}">
                <a16:creationId xmlns:a16="http://schemas.microsoft.com/office/drawing/2014/main" id="{42AFCD80-AE9A-4E08-B8F2-B3CABEBD260C}"/>
              </a:ext>
            </a:extLst>
          </p:cNvPr>
          <p:cNvSpPr>
            <a:spLocks noGrp="1"/>
          </p:cNvSpPr>
          <p:nvPr>
            <p:ph idx="1"/>
          </p:nvPr>
        </p:nvSpPr>
        <p:spPr>
          <a:xfrm>
            <a:off x="677334" y="1378227"/>
            <a:ext cx="8596668" cy="4663136"/>
          </a:xfrm>
        </p:spPr>
        <p:txBody>
          <a:bodyPr/>
          <a:lstStyle/>
          <a:p>
            <a:pPr>
              <a:buClrTx/>
              <a:buFont typeface="Wingdings" panose="05000000000000000000" pitchFamily="2" charset="2"/>
              <a:buChar char="Ø"/>
            </a:pPr>
            <a:r>
              <a:rPr lang="en-IN" sz="2000" dirty="0"/>
              <a:t>The 	Health Danger Alert System is an UI based artificial neural network model designed to alert the hospital staff when the condition of the patient is serious.</a:t>
            </a:r>
          </a:p>
          <a:p>
            <a:pPr>
              <a:buClrTx/>
              <a:buFont typeface="Wingdings" panose="05000000000000000000" pitchFamily="2" charset="2"/>
              <a:buChar char="Ø"/>
            </a:pPr>
            <a:r>
              <a:rPr lang="en-IN" sz="2000" dirty="0"/>
              <a:t>There have been many cases in the past where patients lost their lives as the hospital staff were unaware of the serious condition of the patient.</a:t>
            </a:r>
          </a:p>
          <a:p>
            <a:pPr>
              <a:buClrTx/>
              <a:buFont typeface="Wingdings" panose="05000000000000000000" pitchFamily="2" charset="2"/>
              <a:buChar char="Ø"/>
            </a:pPr>
            <a:r>
              <a:rPr lang="en-IN" sz="2000" dirty="0"/>
              <a:t>So, in order to prevent this situation, we created Health Danger Alert System.</a:t>
            </a:r>
          </a:p>
          <a:p>
            <a:pPr>
              <a:buClrTx/>
              <a:buFont typeface="Wingdings" panose="05000000000000000000" pitchFamily="2" charset="2"/>
              <a:buChar char="Ø"/>
            </a:pPr>
            <a:endParaRPr lang="en-IN" sz="2000" dirty="0"/>
          </a:p>
          <a:p>
            <a:pPr>
              <a:buClrTx/>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7453D801-6DC4-427F-9681-2B0AECA01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199" y="4101549"/>
            <a:ext cx="4784035" cy="22396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570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25A0-E27C-4FC5-8061-2E997CCBF81A}"/>
              </a:ext>
            </a:extLst>
          </p:cNvPr>
          <p:cNvSpPr>
            <a:spLocks noGrp="1"/>
          </p:cNvSpPr>
          <p:nvPr>
            <p:ph type="title"/>
          </p:nvPr>
        </p:nvSpPr>
        <p:spPr/>
        <p:txBody>
          <a:bodyPr/>
          <a:lstStyle/>
          <a:p>
            <a:pPr algn="ctr"/>
            <a:r>
              <a:rPr lang="en-IN" b="1" u="sng" dirty="0">
                <a:solidFill>
                  <a:schemeClr val="tx1"/>
                </a:solidFill>
                <a:latin typeface="Microsoft JhengHei UI" panose="020B0604030504040204" pitchFamily="34" charset="-120"/>
                <a:ea typeface="Microsoft JhengHei UI" panose="020B0604030504040204" pitchFamily="34" charset="-120"/>
              </a:rPr>
              <a:t>Problem Statement</a:t>
            </a:r>
          </a:p>
        </p:txBody>
      </p:sp>
      <p:sp>
        <p:nvSpPr>
          <p:cNvPr id="3" name="Content Placeholder 2">
            <a:extLst>
              <a:ext uri="{FF2B5EF4-FFF2-40B4-BE49-F238E27FC236}">
                <a16:creationId xmlns:a16="http://schemas.microsoft.com/office/drawing/2014/main" id="{2DCE2F02-BF18-4405-8693-11566BA94261}"/>
              </a:ext>
            </a:extLst>
          </p:cNvPr>
          <p:cNvSpPr>
            <a:spLocks noGrp="1"/>
          </p:cNvSpPr>
          <p:nvPr>
            <p:ph idx="1"/>
          </p:nvPr>
        </p:nvSpPr>
        <p:spPr>
          <a:xfrm>
            <a:off x="677334" y="1391478"/>
            <a:ext cx="8596668" cy="2345635"/>
          </a:xfrm>
        </p:spPr>
        <p:txBody>
          <a:bodyPr/>
          <a:lstStyle/>
          <a:p>
            <a:pPr>
              <a:buClrTx/>
              <a:buFont typeface="Wingdings" panose="05000000000000000000" pitchFamily="2" charset="2"/>
              <a:buChar char="Ø"/>
            </a:pPr>
            <a:r>
              <a:rPr lang="en-IN" sz="2800" dirty="0"/>
              <a:t>A patient who is admitted in the hospital might get into serious condition when none of the hospital staff is around. In such cases, the hospital staff must be notified about the serious condition of the patient.</a:t>
            </a:r>
          </a:p>
          <a:p>
            <a:pPr marL="0" indent="0">
              <a:buClrTx/>
              <a:buNone/>
            </a:pPr>
            <a:endParaRPr lang="en-IN" sz="2800" dirty="0"/>
          </a:p>
          <a:p>
            <a:endParaRPr lang="en-IN" dirty="0"/>
          </a:p>
        </p:txBody>
      </p:sp>
      <p:pic>
        <p:nvPicPr>
          <p:cNvPr id="5" name="Picture 4">
            <a:extLst>
              <a:ext uri="{FF2B5EF4-FFF2-40B4-BE49-F238E27FC236}">
                <a16:creationId xmlns:a16="http://schemas.microsoft.com/office/drawing/2014/main" id="{505CBBA8-305C-4048-877B-B0FD93421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929" y="3681897"/>
            <a:ext cx="5406888" cy="2749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2600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AD4A-CE2F-42CA-B87C-73FE12781D0B}"/>
              </a:ext>
            </a:extLst>
          </p:cNvPr>
          <p:cNvSpPr>
            <a:spLocks noGrp="1"/>
          </p:cNvSpPr>
          <p:nvPr>
            <p:ph type="title"/>
          </p:nvPr>
        </p:nvSpPr>
        <p:spPr/>
        <p:txBody>
          <a:bodyPr/>
          <a:lstStyle/>
          <a:p>
            <a:pPr algn="ctr"/>
            <a:r>
              <a:rPr lang="en-IN" b="1" u="sng" dirty="0">
                <a:solidFill>
                  <a:schemeClr val="tx1"/>
                </a:solidFill>
                <a:latin typeface="Microsoft JhengHei UI" panose="020B0604030504040204" pitchFamily="34" charset="-120"/>
                <a:ea typeface="Microsoft JhengHei UI" panose="020B0604030504040204" pitchFamily="34" charset="-120"/>
              </a:rPr>
              <a:t>Problem Solution</a:t>
            </a:r>
          </a:p>
        </p:txBody>
      </p:sp>
      <p:sp>
        <p:nvSpPr>
          <p:cNvPr id="3" name="Content Placeholder 2">
            <a:extLst>
              <a:ext uri="{FF2B5EF4-FFF2-40B4-BE49-F238E27FC236}">
                <a16:creationId xmlns:a16="http://schemas.microsoft.com/office/drawing/2014/main" id="{E5AD3125-85E3-4059-9A53-4275000B698B}"/>
              </a:ext>
            </a:extLst>
          </p:cNvPr>
          <p:cNvSpPr>
            <a:spLocks noGrp="1"/>
          </p:cNvSpPr>
          <p:nvPr>
            <p:ph idx="1"/>
          </p:nvPr>
        </p:nvSpPr>
        <p:spPr>
          <a:xfrm>
            <a:off x="677334" y="1364974"/>
            <a:ext cx="8596668" cy="4676389"/>
          </a:xfrm>
        </p:spPr>
        <p:txBody>
          <a:bodyPr/>
          <a:lstStyle/>
          <a:p>
            <a:pPr>
              <a:buClrTx/>
              <a:buFont typeface="Wingdings" panose="05000000000000000000" pitchFamily="2" charset="2"/>
              <a:buChar char="Ø"/>
            </a:pPr>
            <a:r>
              <a:rPr lang="en-IN" sz="2400" dirty="0"/>
              <a:t>To analyse the serious condition of the patient, we considered few parameters like age, heartbeat, blood pressure (systolic, diastolic) and sugar level.</a:t>
            </a:r>
          </a:p>
          <a:p>
            <a:pPr>
              <a:buClrTx/>
              <a:buFont typeface="Wingdings" panose="05000000000000000000" pitchFamily="2" charset="2"/>
              <a:buChar char="Ø"/>
            </a:pPr>
            <a:r>
              <a:rPr lang="en-IN" sz="2400" dirty="0"/>
              <a:t>The Health Danger Alert System will alert the hospital staff when at least one of the above mentioned parameters will go beyond the threshold value.</a:t>
            </a:r>
          </a:p>
          <a:p>
            <a:pPr>
              <a:buClrTx/>
              <a:buFont typeface="Wingdings" panose="05000000000000000000" pitchFamily="2" charset="2"/>
              <a:buChar char="Ø"/>
            </a:pPr>
            <a:r>
              <a:rPr lang="en-IN" sz="2400" dirty="0"/>
              <a:t>With the help of this system ,we can save the lives of the patients.</a:t>
            </a:r>
          </a:p>
        </p:txBody>
      </p:sp>
    </p:spTree>
    <p:extLst>
      <p:ext uri="{BB962C8B-B14F-4D97-AF65-F5344CB8AC3E}">
        <p14:creationId xmlns:p14="http://schemas.microsoft.com/office/powerpoint/2010/main" val="185017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DF99-638E-4F99-AAD8-066932308723}"/>
              </a:ext>
            </a:extLst>
          </p:cNvPr>
          <p:cNvSpPr>
            <a:spLocks noGrp="1"/>
          </p:cNvSpPr>
          <p:nvPr>
            <p:ph type="title"/>
          </p:nvPr>
        </p:nvSpPr>
        <p:spPr/>
        <p:txBody>
          <a:bodyPr/>
          <a:lstStyle/>
          <a:p>
            <a:pPr algn="ctr"/>
            <a:r>
              <a:rPr lang="en-IN" b="1" dirty="0">
                <a:solidFill>
                  <a:schemeClr val="tx1"/>
                </a:solidFill>
              </a:rPr>
              <a:t>    </a:t>
            </a:r>
            <a:r>
              <a:rPr lang="en-IN" b="1" u="sng" dirty="0">
                <a:solidFill>
                  <a:schemeClr val="tx1"/>
                </a:solidFill>
                <a:latin typeface="Microsoft JhengHei UI" panose="020B0604030504040204" pitchFamily="34" charset="-120"/>
                <a:ea typeface="Microsoft JhengHei UI" panose="020B0604030504040204" pitchFamily="34" charset="-120"/>
              </a:rPr>
              <a:t>Good condition</a:t>
            </a:r>
          </a:p>
        </p:txBody>
      </p:sp>
      <p:pic>
        <p:nvPicPr>
          <p:cNvPr id="10" name="Content Placeholder 9">
            <a:extLst>
              <a:ext uri="{FF2B5EF4-FFF2-40B4-BE49-F238E27FC236}">
                <a16:creationId xmlns:a16="http://schemas.microsoft.com/office/drawing/2014/main" id="{719783B5-EC1A-4B37-BC83-C92C11273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07" y="2101919"/>
            <a:ext cx="7148545" cy="38814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3193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E4C-6F9D-4B47-8AD0-D7C9765100A6}"/>
              </a:ext>
            </a:extLst>
          </p:cNvPr>
          <p:cNvSpPr>
            <a:spLocks noGrp="1"/>
          </p:cNvSpPr>
          <p:nvPr>
            <p:ph type="title"/>
          </p:nvPr>
        </p:nvSpPr>
        <p:spPr/>
        <p:txBody>
          <a:bodyPr/>
          <a:lstStyle/>
          <a:p>
            <a:pPr algn="ctr"/>
            <a:r>
              <a:rPr lang="en-IN" b="1" u="sng" dirty="0">
                <a:solidFill>
                  <a:schemeClr val="tx1"/>
                </a:solidFill>
                <a:latin typeface="Microsoft JhengHei UI" panose="020B0604030504040204" pitchFamily="34" charset="-120"/>
                <a:ea typeface="Microsoft JhengHei UI" panose="020B0604030504040204" pitchFamily="34" charset="-120"/>
              </a:rPr>
              <a:t>Bad Condition</a:t>
            </a:r>
          </a:p>
        </p:txBody>
      </p:sp>
      <p:pic>
        <p:nvPicPr>
          <p:cNvPr id="5" name="Content Placeholder 4">
            <a:extLst>
              <a:ext uri="{FF2B5EF4-FFF2-40B4-BE49-F238E27FC236}">
                <a16:creationId xmlns:a16="http://schemas.microsoft.com/office/drawing/2014/main" id="{8186C9E1-CB6A-4F2B-8938-CB3616C0C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882" y="1930400"/>
            <a:ext cx="7117821" cy="38814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9372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7053-20ED-4BE4-A34E-FDBB8D1C3C86}"/>
              </a:ext>
            </a:extLst>
          </p:cNvPr>
          <p:cNvSpPr>
            <a:spLocks noGrp="1"/>
          </p:cNvSpPr>
          <p:nvPr>
            <p:ph type="title"/>
          </p:nvPr>
        </p:nvSpPr>
        <p:spPr/>
        <p:txBody>
          <a:bodyPr/>
          <a:lstStyle/>
          <a:p>
            <a:pPr algn="ctr"/>
            <a:r>
              <a:rPr lang="en-IN" b="1" u="sng" dirty="0">
                <a:solidFill>
                  <a:schemeClr val="tx1"/>
                </a:solidFill>
                <a:latin typeface="Microsoft JhengHei UI" panose="020B0604030504040204" pitchFamily="34" charset="-120"/>
                <a:ea typeface="Microsoft JhengHei UI" panose="020B0604030504040204" pitchFamily="34" charset="-120"/>
              </a:rPr>
              <a:t>Conclusion</a:t>
            </a:r>
          </a:p>
        </p:txBody>
      </p:sp>
      <p:sp>
        <p:nvSpPr>
          <p:cNvPr id="3" name="Content Placeholder 2">
            <a:extLst>
              <a:ext uri="{FF2B5EF4-FFF2-40B4-BE49-F238E27FC236}">
                <a16:creationId xmlns:a16="http://schemas.microsoft.com/office/drawing/2014/main" id="{821B803A-4367-4910-915C-A2FC3B61C9D3}"/>
              </a:ext>
            </a:extLst>
          </p:cNvPr>
          <p:cNvSpPr>
            <a:spLocks noGrp="1"/>
          </p:cNvSpPr>
          <p:nvPr>
            <p:ph idx="1"/>
          </p:nvPr>
        </p:nvSpPr>
        <p:spPr>
          <a:xfrm>
            <a:off x="677334" y="1272209"/>
            <a:ext cx="8596668" cy="4769153"/>
          </a:xfrm>
        </p:spPr>
        <p:txBody>
          <a:bodyPr/>
          <a:lstStyle/>
          <a:p>
            <a:pPr lvl="0">
              <a:buClrTx/>
              <a:buFont typeface="Wingdings" panose="05000000000000000000" pitchFamily="2" charset="2"/>
              <a:buChar char="Ø"/>
            </a:pPr>
            <a:r>
              <a:rPr lang="en-IN" sz="2800" dirty="0"/>
              <a:t>So, the Health Danger Alert System can be integrated with the IOT devices and used in the hospitals to alert the hospital staff about the serious condition of the patient.</a:t>
            </a:r>
          </a:p>
          <a:p>
            <a:pPr lvl="0">
              <a:buClrTx/>
              <a:buFont typeface="Wingdings" panose="05000000000000000000" pitchFamily="2" charset="2"/>
              <a:buChar char="Ø"/>
            </a:pPr>
            <a:r>
              <a:rPr lang="en-IN" sz="2800" dirty="0"/>
              <a:t> The Health Danger Alert System is to be made mandatory in every hospital in order to save the patients in ICU’s.</a:t>
            </a:r>
          </a:p>
          <a:p>
            <a:endParaRPr lang="en-IN" dirty="0"/>
          </a:p>
        </p:txBody>
      </p:sp>
      <p:pic>
        <p:nvPicPr>
          <p:cNvPr id="5" name="Picture 4">
            <a:extLst>
              <a:ext uri="{FF2B5EF4-FFF2-40B4-BE49-F238E27FC236}">
                <a16:creationId xmlns:a16="http://schemas.microsoft.com/office/drawing/2014/main" id="{D28A0EF1-16C7-4CEF-849D-5EDD97A7C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388" y="4465983"/>
            <a:ext cx="2857500" cy="223798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78610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TotalTime>
  <Words>192</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Microsoft JhengHei UI</vt:lpstr>
      <vt:lpstr>Arial</vt:lpstr>
      <vt:lpstr>Bahnschrift SemiLight Condensed</vt:lpstr>
      <vt:lpstr>Ink Free</vt:lpstr>
      <vt:lpstr>Trebuchet MS</vt:lpstr>
      <vt:lpstr>Wingdings</vt:lpstr>
      <vt:lpstr>Wingdings 3</vt:lpstr>
      <vt:lpstr>Facet</vt:lpstr>
      <vt:lpstr>Health Danger Alert System</vt:lpstr>
      <vt:lpstr>Table of Contents:</vt:lpstr>
      <vt:lpstr>Introduction</vt:lpstr>
      <vt:lpstr>Problem Statement</vt:lpstr>
      <vt:lpstr>Problem Solution</vt:lpstr>
      <vt:lpstr>    Good condition</vt:lpstr>
      <vt:lpstr>Bad Condition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Danger Alert System</dc:title>
  <dc:creator>Saathwik G</dc:creator>
  <cp:lastModifiedBy>Saathwik G</cp:lastModifiedBy>
  <cp:revision>7</cp:revision>
  <dcterms:created xsi:type="dcterms:W3CDTF">2019-05-30T06:47:16Z</dcterms:created>
  <dcterms:modified xsi:type="dcterms:W3CDTF">2019-05-30T09:14:28Z</dcterms:modified>
</cp:coreProperties>
</file>