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0"/>
  </p:normalViewPr>
  <p:slideViewPr>
    <p:cSldViewPr snapToGrid="0" snapToObjects="1">
      <p:cViewPr varScale="1">
        <p:scale>
          <a:sx n="74" d="100"/>
          <a:sy n="74" d="100"/>
        </p:scale>
        <p:origin x="1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535-4BF1-E347-B339-BB391AC7539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F2E4-AEE2-514E-A725-8B3737C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6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535-4BF1-E347-B339-BB391AC7539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F2E4-AEE2-514E-A725-8B3737C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8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535-4BF1-E347-B339-BB391AC7539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F2E4-AEE2-514E-A725-8B3737C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535-4BF1-E347-B339-BB391AC7539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F2E4-AEE2-514E-A725-8B3737C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535-4BF1-E347-B339-BB391AC7539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F2E4-AEE2-514E-A725-8B3737C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1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535-4BF1-E347-B339-BB391AC7539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F2E4-AEE2-514E-A725-8B3737C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4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535-4BF1-E347-B339-BB391AC7539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F2E4-AEE2-514E-A725-8B3737C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7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535-4BF1-E347-B339-BB391AC7539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F2E4-AEE2-514E-A725-8B3737C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6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535-4BF1-E347-B339-BB391AC7539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F2E4-AEE2-514E-A725-8B3737C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535-4BF1-E347-B339-BB391AC7539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F2E4-AEE2-514E-A725-8B3737C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535-4BF1-E347-B339-BB391AC7539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F2E4-AEE2-514E-A725-8B3737C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2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93535-4BF1-E347-B339-BB391AC7539F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7F2E4-AEE2-514E-A725-8B3737C0A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7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4334" y="929148"/>
            <a:ext cx="1739197" cy="364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org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04334" y="1486294"/>
            <a:ext cx="2343046" cy="281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event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88921" y="783055"/>
            <a:ext cx="2001328" cy="984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Person, </a:t>
            </a:r>
            <a:r>
              <a:rPr lang="en-US" dirty="0" smtClean="0"/>
              <a:t>orgs</a:t>
            </a:r>
            <a:r>
              <a:rPr lang="en-US" dirty="0"/>
              <a:t>, </a:t>
            </a:r>
            <a:r>
              <a:rPr lang="en-US" dirty="0" smtClean="0"/>
              <a:t>events,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04334" y="2858589"/>
            <a:ext cx="1739197" cy="364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Wiki 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04334" y="3350921"/>
            <a:ext cx="1739197" cy="364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Wikipedia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088921" y="2858589"/>
            <a:ext cx="2001328" cy="984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Person, key bio data, generic sections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54245" y="5013846"/>
            <a:ext cx="1739197" cy="364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Newsapi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088921" y="5013846"/>
            <a:ext cx="2001328" cy="984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Person, News Articles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056408" y="272148"/>
            <a:ext cx="69011" cy="6142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60257" y="661126"/>
            <a:ext cx="4157932" cy="536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</a:p>
          <a:p>
            <a:pPr algn="ctr"/>
            <a:r>
              <a:rPr lang="en-US" dirty="0" smtClean="0"/>
              <a:t>Bio data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# of Organizations associated</a:t>
            </a:r>
          </a:p>
          <a:p>
            <a:pPr algn="ctr"/>
            <a:r>
              <a:rPr lang="en-US" dirty="0" smtClean="0"/>
              <a:t># Organizations of influence</a:t>
            </a:r>
          </a:p>
          <a:p>
            <a:pPr algn="ctr"/>
            <a:r>
              <a:rPr lang="en-US" dirty="0" smtClean="0"/>
              <a:t># of events associated</a:t>
            </a:r>
          </a:p>
          <a:p>
            <a:pPr algn="ctr"/>
            <a:r>
              <a:rPr lang="en-US" dirty="0" smtClean="0"/>
              <a:t># of events associated of influence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 a word cloud of all wiki textual data and determine top 5 or 10 vocabulary. Assess how many times these influential words are mentioned in their wiki (TFIDF?)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# of news articles associated</a:t>
            </a:r>
          </a:p>
          <a:p>
            <a:pPr algn="ctr"/>
            <a:r>
              <a:rPr lang="en-US" dirty="0" smtClean="0"/>
              <a:t># of news articles with overall positive message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467905" y="6044824"/>
            <a:ext cx="209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Feature Engineering</a:t>
            </a:r>
            <a:endParaRPr lang="en-US" b="1" u="sng" dirty="0"/>
          </a:p>
        </p:txBody>
      </p:sp>
      <p:cxnSp>
        <p:nvCxnSpPr>
          <p:cNvPr id="20" name="Straight Arrow Connector 19"/>
          <p:cNvCxnSpPr>
            <a:stCxn id="6" idx="3"/>
            <a:endCxn id="16" idx="3"/>
          </p:cNvCxnSpPr>
          <p:nvPr/>
        </p:nvCxnSpPr>
        <p:spPr>
          <a:xfrm>
            <a:off x="6090249" y="1275387"/>
            <a:ext cx="1035170" cy="20677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6" idx="3"/>
          </p:cNvCxnSpPr>
          <p:nvPr/>
        </p:nvCxnSpPr>
        <p:spPr>
          <a:xfrm flipV="1">
            <a:off x="6090249" y="3343152"/>
            <a:ext cx="1035170" cy="77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  <a:endCxn id="16" idx="3"/>
          </p:cNvCxnSpPr>
          <p:nvPr/>
        </p:nvCxnSpPr>
        <p:spPr>
          <a:xfrm flipV="1">
            <a:off x="6090249" y="3343152"/>
            <a:ext cx="1035170" cy="21630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17" idx="1"/>
          </p:cNvCxnSpPr>
          <p:nvPr/>
        </p:nvCxnSpPr>
        <p:spPr>
          <a:xfrm>
            <a:off x="7125419" y="3343152"/>
            <a:ext cx="534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363467" y="699272"/>
            <a:ext cx="484749" cy="4597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95291" y="51758"/>
            <a:ext cx="161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Data extraction</a:t>
            </a:r>
            <a:endParaRPr lang="en-US" u="sng" dirty="0"/>
          </a:p>
        </p:txBody>
      </p:sp>
      <p:sp>
        <p:nvSpPr>
          <p:cNvPr id="19" name="Oval 18"/>
          <p:cNvSpPr/>
          <p:nvPr/>
        </p:nvSpPr>
        <p:spPr>
          <a:xfrm>
            <a:off x="3395519" y="2763652"/>
            <a:ext cx="484749" cy="4597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93065" y="3383502"/>
            <a:ext cx="484749" cy="4597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79935" y="4966377"/>
            <a:ext cx="484749" cy="4597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14252" y="5565965"/>
            <a:ext cx="242374" cy="2217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5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96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chiranjeevi mallavarapu</dc:creator>
  <cp:lastModifiedBy>chiranjeevi mallavarapu</cp:lastModifiedBy>
  <cp:revision>7</cp:revision>
  <dcterms:created xsi:type="dcterms:W3CDTF">2018-09-14T05:04:51Z</dcterms:created>
  <dcterms:modified xsi:type="dcterms:W3CDTF">2018-09-14T16:55:57Z</dcterms:modified>
</cp:coreProperties>
</file>