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9"/>
  </p:normalViewPr>
  <p:slideViewPr>
    <p:cSldViewPr snapToGrid="0" snapToObjects="1">
      <p:cViewPr varScale="1">
        <p:scale>
          <a:sx n="93" d="100"/>
          <a:sy n="93" d="100"/>
        </p:scale>
        <p:origin x="15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10/13/18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10/13/18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10/13/18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10/13/18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10/13/18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10/13/18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 smtClean="0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 smtClean="0">
                <a:solidFill>
                  <a:srgbClr val="C00000"/>
                </a:solidFill>
              </a:rPr>
              <a:t>@</a:t>
            </a:r>
            <a:r>
              <a:rPr lang="en-US" sz="1600" b="1" kern="0" dirty="0" err="1" smtClean="0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Title: Presentation template v0.1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W. Engels, PhD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to this slide on first mouse click</a:t>
            </a:r>
          </a:p>
          <a:p>
            <a:r>
              <a:rPr lang="en-US" dirty="0" smtClean="0"/>
              <a:t>From here until end of presentation all slides are on a 15 second timer</a:t>
            </a:r>
          </a:p>
          <a:p>
            <a:r>
              <a:rPr lang="en-US" dirty="0" smtClean="0"/>
              <a:t>At the end of 15 seconds, the next slide will automatically appear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Fade to black after 15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 slides total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total of 20 slides are allowed for content for a total presentation time of 5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generic slide format:</a:t>
            </a:r>
          </a:p>
          <a:p>
            <a:pPr lvl="1"/>
            <a:r>
              <a:rPr lang="en-US" dirty="0" smtClean="0"/>
              <a:t>White background</a:t>
            </a:r>
          </a:p>
          <a:p>
            <a:pPr lvl="1"/>
            <a:r>
              <a:rPr lang="en-US" dirty="0" err="1" smtClean="0"/>
              <a:t>DataScience@SMU</a:t>
            </a:r>
            <a:r>
              <a:rPr lang="en-US" dirty="0" smtClean="0"/>
              <a:t> in bottom left corner</a:t>
            </a:r>
          </a:p>
          <a:p>
            <a:pPr lvl="1"/>
            <a:r>
              <a:rPr lang="en-US" dirty="0" smtClean="0"/>
              <a:t>Page number in bottom right corner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the Slide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Hacking the slide format is allowed</a:t>
            </a:r>
          </a:p>
          <a:p>
            <a:r>
              <a:rPr lang="en-US" dirty="0" smtClean="0"/>
              <a:t>However,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total number of slides </a:t>
            </a:r>
          </a:p>
          <a:p>
            <a:pPr lvl="2"/>
            <a:r>
              <a:rPr lang="en-US" dirty="0" smtClean="0"/>
              <a:t>must be 21</a:t>
            </a:r>
          </a:p>
          <a:p>
            <a:pPr lvl="1"/>
            <a:r>
              <a:rPr lang="en-US" dirty="0" smtClean="0"/>
              <a:t>The slides must transition automatically every 15 seconds</a:t>
            </a:r>
          </a:p>
          <a:p>
            <a:pPr lvl="1"/>
            <a:r>
              <a:rPr lang="en-US" dirty="0" smtClean="0"/>
              <a:t>The aspect must be the standard format (not 16:9)</a:t>
            </a:r>
          </a:p>
          <a:p>
            <a:pPr lvl="1"/>
            <a:r>
              <a:rPr lang="en-US" dirty="0" smtClean="0"/>
              <a:t>The footer information must be present and in the same position as this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174</Words>
  <Application>Microsoft Macintosh PowerPoint</Application>
  <PresentationFormat>On-screen Show (4:3)</PresentationFormat>
  <Paragraphs>45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ＭＳ Ｐゴシック</vt:lpstr>
      <vt:lpstr>Office Theme</vt:lpstr>
      <vt:lpstr>Presentation Title: Presentation template v0.1</vt:lpstr>
      <vt:lpstr>First Slide</vt:lpstr>
      <vt:lpstr>20 slides total</vt:lpstr>
      <vt:lpstr>Slide Format</vt:lpstr>
      <vt:lpstr>Hacking the Slide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Slide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chiranjeevi mallavarapu</cp:lastModifiedBy>
  <cp:revision>6</cp:revision>
  <dcterms:created xsi:type="dcterms:W3CDTF">2017-03-18T16:30:52Z</dcterms:created>
  <dcterms:modified xsi:type="dcterms:W3CDTF">2018-10-13T05:50:34Z</dcterms:modified>
</cp:coreProperties>
</file>