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0"/>
  </p:normalViewPr>
  <p:slideViewPr>
    <p:cSldViewPr snapToGrid="0" snapToObjects="1">
      <p:cViewPr varScale="1">
        <p:scale>
          <a:sx n="87" d="100"/>
          <a:sy n="87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717358" y="265427"/>
            <a:ext cx="3640062" cy="2504496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8/24/18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50374" y="265471"/>
            <a:ext cx="170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Donald Trump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97948" y="265471"/>
            <a:ext cx="4370810" cy="3568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 smtClean="0"/>
              <a:t>Activity Profile</a:t>
            </a:r>
          </a:p>
          <a:p>
            <a:r>
              <a:rPr lang="en-US" dirty="0" smtClean="0"/>
              <a:t>Age: 76</a:t>
            </a:r>
          </a:p>
          <a:p>
            <a:r>
              <a:rPr lang="en-US" dirty="0" smtClean="0"/>
              <a:t>Active Political Career: Since 2016</a:t>
            </a:r>
          </a:p>
          <a:p>
            <a:r>
              <a:rPr lang="en-US" dirty="0" smtClean="0"/>
              <a:t>Most Recent Noticeable Events : 24</a:t>
            </a:r>
          </a:p>
          <a:p>
            <a:r>
              <a:rPr lang="en-US" dirty="0"/>
              <a:t> </a:t>
            </a:r>
            <a:r>
              <a:rPr lang="en-US" dirty="0" smtClean="0"/>
              <a:t>         Positive Impact : 3 [score]</a:t>
            </a:r>
          </a:p>
          <a:p>
            <a:r>
              <a:rPr lang="en-US" dirty="0"/>
              <a:t> </a:t>
            </a:r>
            <a:r>
              <a:rPr lang="en-US" dirty="0" smtClean="0"/>
              <a:t>         Negative Impact </a:t>
            </a:r>
            <a:r>
              <a:rPr lang="en-US" smtClean="0"/>
              <a:t>: </a:t>
            </a:r>
            <a:r>
              <a:rPr lang="en-US"/>
              <a:t>18 [score</a:t>
            </a:r>
            <a:r>
              <a:rPr lang="en-US" smtClean="0"/>
              <a:t>]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Unknown : 3</a:t>
            </a:r>
          </a:p>
          <a:p>
            <a:r>
              <a:rPr lang="en-US" dirty="0"/>
              <a:t> </a:t>
            </a:r>
            <a:r>
              <a:rPr lang="en-US" dirty="0" smtClean="0"/>
              <a:t>         % beneficial to society : 12%</a:t>
            </a:r>
          </a:p>
          <a:p>
            <a:r>
              <a:rPr lang="en-US" dirty="0" smtClean="0"/>
              <a:t>          % harmful to society : 78%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8906" y="810883"/>
            <a:ext cx="3174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Bio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Family : 4 sons ; 2 wives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Worth : </a:t>
            </a:r>
            <a:r>
              <a:rPr lang="en-US" smtClean="0">
                <a:solidFill>
                  <a:schemeClr val="bg1"/>
                </a:solidFill>
              </a:rPr>
              <a:t>3 </a:t>
            </a:r>
            <a:r>
              <a:rPr lang="en-US" smtClean="0">
                <a:solidFill>
                  <a:schemeClr val="bg1"/>
                </a:solidFill>
              </a:rPr>
              <a:t>Billion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Background : Business Person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Industries: Real Estate,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31509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36</TotalTime>
  <Words>76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Atlas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chiranjeevi mallavarapu</dc:creator>
  <cp:lastModifiedBy>chiranjeevi mallavarapu</cp:lastModifiedBy>
  <cp:revision>4</cp:revision>
  <dcterms:created xsi:type="dcterms:W3CDTF">2018-07-08T22:45:27Z</dcterms:created>
  <dcterms:modified xsi:type="dcterms:W3CDTF">2018-08-24T11:16:39Z</dcterms:modified>
</cp:coreProperties>
</file>