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 snapToObjects="1">
      <p:cViewPr varScale="1">
        <p:scale>
          <a:sx n="74" d="100"/>
          <a:sy n="74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6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4334" y="929148"/>
            <a:ext cx="1739197" cy="36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org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4334" y="1486294"/>
            <a:ext cx="2343046" cy="28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event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88921" y="783055"/>
            <a:ext cx="2001328" cy="98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Person, </a:t>
            </a:r>
            <a:r>
              <a:rPr lang="en-US" dirty="0" smtClean="0"/>
              <a:t>orgs</a:t>
            </a:r>
            <a:r>
              <a:rPr lang="en-US" dirty="0"/>
              <a:t>, </a:t>
            </a:r>
            <a:r>
              <a:rPr lang="en-US" dirty="0" smtClean="0"/>
              <a:t>events,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4334" y="2858589"/>
            <a:ext cx="1739197" cy="36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04334" y="3350921"/>
            <a:ext cx="1739197" cy="36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88921" y="2858589"/>
            <a:ext cx="2001328" cy="98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Person, key bio data, generic sections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54245" y="5013846"/>
            <a:ext cx="1739197" cy="36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Newsapi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88921" y="5013846"/>
            <a:ext cx="2001328" cy="98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Person, News Articles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56408" y="272148"/>
            <a:ext cx="69011" cy="614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60257" y="661126"/>
            <a:ext cx="4157932" cy="536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  <a:p>
            <a:pPr algn="ctr"/>
            <a:r>
              <a:rPr lang="en-US" dirty="0" smtClean="0"/>
              <a:t>Bio data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# of Organizations associated</a:t>
            </a:r>
          </a:p>
          <a:p>
            <a:pPr algn="ctr"/>
            <a:r>
              <a:rPr lang="en-US" dirty="0" smtClean="0"/>
              <a:t># Organizations of influence</a:t>
            </a:r>
          </a:p>
          <a:p>
            <a:pPr algn="ctr"/>
            <a:r>
              <a:rPr lang="en-US" dirty="0" smtClean="0"/>
              <a:t># of events associated</a:t>
            </a:r>
          </a:p>
          <a:p>
            <a:pPr algn="ctr"/>
            <a:r>
              <a:rPr lang="en-US" dirty="0" smtClean="0"/>
              <a:t># of events associated of influence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 a word cloud of all wiki textual data and determine top 5 or 10 vocabulary. Assess how many times these influential words are mentioned in their wiki (TFIDF?)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# of news articles associated</a:t>
            </a:r>
          </a:p>
          <a:p>
            <a:pPr algn="ctr"/>
            <a:r>
              <a:rPr lang="en-US" dirty="0" smtClean="0"/>
              <a:t># of news articles with overall positive message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67905" y="6044824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Feature Engineering</a:t>
            </a:r>
            <a:endParaRPr lang="en-US" b="1" u="sng" dirty="0"/>
          </a:p>
        </p:txBody>
      </p:sp>
      <p:cxnSp>
        <p:nvCxnSpPr>
          <p:cNvPr id="20" name="Straight Arrow Connector 19"/>
          <p:cNvCxnSpPr>
            <a:stCxn id="6" idx="3"/>
            <a:endCxn id="16" idx="3"/>
          </p:cNvCxnSpPr>
          <p:nvPr/>
        </p:nvCxnSpPr>
        <p:spPr>
          <a:xfrm>
            <a:off x="6090249" y="1275387"/>
            <a:ext cx="1035170" cy="20677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6" idx="3"/>
          </p:cNvCxnSpPr>
          <p:nvPr/>
        </p:nvCxnSpPr>
        <p:spPr>
          <a:xfrm flipV="1">
            <a:off x="6090249" y="3343152"/>
            <a:ext cx="1035170" cy="7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3"/>
          </p:cNvCxnSpPr>
          <p:nvPr/>
        </p:nvCxnSpPr>
        <p:spPr>
          <a:xfrm flipV="1">
            <a:off x="6090249" y="3343152"/>
            <a:ext cx="1035170" cy="2163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7" idx="1"/>
          </p:cNvCxnSpPr>
          <p:nvPr/>
        </p:nvCxnSpPr>
        <p:spPr>
          <a:xfrm>
            <a:off x="7125419" y="3343152"/>
            <a:ext cx="534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5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chiranjeevi mallavarapu</dc:creator>
  <cp:lastModifiedBy>chiranjeevi mallavarapu</cp:lastModifiedBy>
  <cp:revision>5</cp:revision>
  <dcterms:created xsi:type="dcterms:W3CDTF">2018-09-14T05:04:51Z</dcterms:created>
  <dcterms:modified xsi:type="dcterms:W3CDTF">2018-09-14T12:17:34Z</dcterms:modified>
</cp:coreProperties>
</file>