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5723-D790-8A42-AE23-57B1441BAEFB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7118-EC64-8E49-B476-7B8AF94C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AdTracking</a:t>
            </a:r>
            <a:r>
              <a:rPr lang="en-US" dirty="0" smtClean="0"/>
              <a:t> </a:t>
            </a:r>
            <a:r>
              <a:rPr lang="en-US" dirty="0"/>
              <a:t>Fraud </a:t>
            </a:r>
            <a:r>
              <a:rPr lang="en-US" dirty="0" smtClean="0"/>
              <a:t>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ML </a:t>
            </a:r>
            <a:r>
              <a:rPr lang="mr-IN" dirty="0" smtClean="0"/>
              <a:t>–</a:t>
            </a:r>
            <a:r>
              <a:rPr lang="en-US" dirty="0" smtClean="0"/>
              <a:t> Final Project</a:t>
            </a:r>
          </a:p>
          <a:p>
            <a:r>
              <a:rPr lang="en-US" dirty="0" smtClean="0"/>
              <a:t>Chiranjeevi Mallavarapu</a:t>
            </a:r>
          </a:p>
          <a:p>
            <a:r>
              <a:rPr lang="en-US" dirty="0" smtClean="0"/>
              <a:t>MSDS </a:t>
            </a:r>
            <a:r>
              <a:rPr lang="mr-IN" dirty="0" smtClean="0"/>
              <a:t>–</a:t>
            </a:r>
            <a:r>
              <a:rPr lang="en-US" dirty="0" smtClean="0"/>
              <a:t> SMU</a:t>
            </a:r>
          </a:p>
          <a:p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Fraud in Ad world? </a:t>
            </a:r>
          </a:p>
          <a:p>
            <a:endParaRPr lang="en-US" sz="2400" dirty="0"/>
          </a:p>
          <a:p>
            <a:r>
              <a:rPr lang="en-US" sz="2400" b="1" dirty="0" smtClean="0"/>
              <a:t>Click </a:t>
            </a:r>
            <a:r>
              <a:rPr lang="en-US" sz="2400" b="1" dirty="0"/>
              <a:t>fraud </a:t>
            </a:r>
            <a:r>
              <a:rPr lang="en-US" sz="2400" dirty="0"/>
              <a:t>can happen at </a:t>
            </a:r>
            <a:r>
              <a:rPr lang="en-US" sz="2400" dirty="0" smtClean="0"/>
              <a:t>high volume</a:t>
            </a:r>
          </a:p>
          <a:p>
            <a:r>
              <a:rPr lang="en-US" sz="2400" dirty="0"/>
              <a:t>misleading click data and </a:t>
            </a:r>
            <a:r>
              <a:rPr lang="en-US" sz="2400" b="1" dirty="0"/>
              <a:t>wasted </a:t>
            </a:r>
            <a:r>
              <a:rPr lang="en-US" sz="2400" b="1" dirty="0" smtClean="0"/>
              <a:t>money</a:t>
            </a:r>
          </a:p>
          <a:p>
            <a:r>
              <a:rPr lang="en-US" sz="2400" b="1" dirty="0" smtClean="0"/>
              <a:t>World total population 7.7 Billion : Total mobile cell phones in use 7 billion</a:t>
            </a:r>
          </a:p>
          <a:p>
            <a:r>
              <a:rPr lang="en-US" sz="2400" b="1" dirty="0" smtClean="0"/>
              <a:t>Source : </a:t>
            </a:r>
            <a:r>
              <a:rPr lang="en-US" sz="2400" b="1" dirty="0" smtClean="0">
                <a:solidFill>
                  <a:srgbClr val="FF0000"/>
                </a:solidFill>
              </a:rPr>
              <a:t>TalkingData </a:t>
            </a:r>
            <a:r>
              <a:rPr lang="en-US" sz="2400" b="1" dirty="0" smtClean="0"/>
              <a:t>: 70% China’s mobile devices : 3 billion clicks/day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129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it is done today?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76875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Understanding the current methodology:</a:t>
            </a:r>
          </a:p>
          <a:p>
            <a:endParaRPr lang="en-US" sz="2400" dirty="0"/>
          </a:p>
          <a:p>
            <a:r>
              <a:rPr lang="en-US" sz="2400" dirty="0"/>
              <a:t>J</a:t>
            </a:r>
            <a:r>
              <a:rPr lang="en-US" sz="2400" dirty="0" smtClean="0"/>
              <a:t>ourney </a:t>
            </a:r>
            <a:r>
              <a:rPr lang="en-US" sz="2400" dirty="0"/>
              <a:t>of a user’s click across their portfolio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Falg</a:t>
            </a:r>
            <a:r>
              <a:rPr lang="en-US" sz="2400" dirty="0" smtClean="0"/>
              <a:t> IPs that produce lot of clicks that </a:t>
            </a:r>
            <a:r>
              <a:rPr lang="en-US" sz="2400" dirty="0" err="1" smtClean="0"/>
              <a:t>doesn</a:t>
            </a:r>
            <a:r>
              <a:rPr lang="mr-IN" sz="2400" dirty="0" smtClean="0"/>
              <a:t>’</a:t>
            </a:r>
            <a:r>
              <a:rPr lang="en-US" sz="2400" dirty="0" smtClean="0"/>
              <a:t>t install apps</a:t>
            </a:r>
          </a:p>
          <a:p>
            <a:endParaRPr lang="en-US" sz="2400" b="1" dirty="0"/>
          </a:p>
          <a:p>
            <a:r>
              <a:rPr lang="en-US" sz="2400" b="1" dirty="0" smtClean="0"/>
              <a:t>In this project we will use ML techniques to predict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96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5"/>
            <a:ext cx="6768753" cy="59515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800" dirty="0" smtClean="0"/>
              <a:t>What data do we have?</a:t>
            </a:r>
          </a:p>
          <a:p>
            <a:pPr marL="0" indent="0" fontAlgn="base">
              <a:buNone/>
            </a:pPr>
            <a:endParaRPr lang="en-US" sz="3800" dirty="0" smtClean="0"/>
          </a:p>
          <a:p>
            <a:pPr marL="0" indent="0" fontAlgn="base">
              <a:buNone/>
            </a:pPr>
            <a:r>
              <a:rPr lang="en-US" sz="3800" dirty="0" smtClean="0"/>
              <a:t>Each </a:t>
            </a:r>
            <a:r>
              <a:rPr lang="en-US" sz="3800" dirty="0"/>
              <a:t>row of the training data contains a click record, with the following features.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ip</a:t>
            </a:r>
            <a:r>
              <a:rPr lang="en-US" sz="3600" dirty="0"/>
              <a:t>: </a:t>
            </a:r>
            <a:r>
              <a:rPr lang="en-US" sz="3600" dirty="0" err="1"/>
              <a:t>ip</a:t>
            </a:r>
            <a:r>
              <a:rPr lang="en-US" sz="3600" dirty="0"/>
              <a:t> address of click.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app</a:t>
            </a:r>
            <a:r>
              <a:rPr lang="en-US" sz="3600" dirty="0"/>
              <a:t>: app id for marketing.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device</a:t>
            </a:r>
            <a:r>
              <a:rPr lang="en-US" sz="3600" dirty="0"/>
              <a:t>: device type id of user mobile phone (e.g., </a:t>
            </a:r>
            <a:r>
              <a:rPr lang="en-US" sz="3600" dirty="0" err="1"/>
              <a:t>iphone</a:t>
            </a:r>
            <a:r>
              <a:rPr lang="en-US" sz="3600" dirty="0"/>
              <a:t> 6 plus, </a:t>
            </a:r>
            <a:r>
              <a:rPr lang="en-US" sz="3600" dirty="0" err="1"/>
              <a:t>iphone</a:t>
            </a:r>
            <a:r>
              <a:rPr lang="en-US" sz="3600" dirty="0"/>
              <a:t> 7, </a:t>
            </a:r>
            <a:r>
              <a:rPr lang="en-US" sz="3600" dirty="0" err="1"/>
              <a:t>huawei</a:t>
            </a:r>
            <a:r>
              <a:rPr lang="en-US" sz="3600" dirty="0"/>
              <a:t> mate 7, etc.)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os</a:t>
            </a:r>
            <a:r>
              <a:rPr lang="en-US" sz="3600" dirty="0"/>
              <a:t>: </a:t>
            </a:r>
            <a:r>
              <a:rPr lang="en-US" sz="3600" dirty="0" err="1"/>
              <a:t>os</a:t>
            </a:r>
            <a:r>
              <a:rPr lang="en-US" sz="3600" dirty="0"/>
              <a:t> version id of user mobile phone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</a:rPr>
              <a:t>channel</a:t>
            </a:r>
            <a:r>
              <a:rPr lang="en-US" sz="3600" dirty="0"/>
              <a:t>: channel id of mobile ad publisher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click_time</a:t>
            </a:r>
            <a:r>
              <a:rPr lang="en-US" sz="3600" dirty="0"/>
              <a:t>: timestamp of click (UTC)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attributed_time</a:t>
            </a:r>
            <a:r>
              <a:rPr lang="en-US" sz="3600" dirty="0"/>
              <a:t>: if user download the app for after clicking an ad, this is the time of the app download</a:t>
            </a:r>
          </a:p>
          <a:p>
            <a:pPr fontAlgn="base"/>
            <a:r>
              <a:rPr lang="en-US" sz="3600" dirty="0" err="1">
                <a:solidFill>
                  <a:srgbClr val="FF0000"/>
                </a:solidFill>
              </a:rPr>
              <a:t>is_attributed</a:t>
            </a:r>
            <a:r>
              <a:rPr lang="en-US" sz="3600" dirty="0"/>
              <a:t>: </a:t>
            </a:r>
            <a:r>
              <a:rPr lang="en-US" sz="3600" b="1" dirty="0"/>
              <a:t>the target that is to be predicted, indicating the app was downloaded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87537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667</TotalTime>
  <Words>145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Rockwell</vt:lpstr>
      <vt:lpstr>Wingdings</vt:lpstr>
      <vt:lpstr>Atlas</vt:lpstr>
      <vt:lpstr>AdTracking Fraud Detection </vt:lpstr>
      <vt:lpstr>Introduction</vt:lpstr>
      <vt:lpstr>How it is done today?  What Next?</vt:lpstr>
      <vt:lpstr>Source Data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AdTracking Fraud Detection </dc:title>
  <dc:creator>chiranjeevi mallavarapu</dc:creator>
  <cp:lastModifiedBy>chiranjeevi mallavarapu</cp:lastModifiedBy>
  <cp:revision>7</cp:revision>
  <dcterms:created xsi:type="dcterms:W3CDTF">2018-11-25T18:05:07Z</dcterms:created>
  <dcterms:modified xsi:type="dcterms:W3CDTF">2018-11-26T05:13:05Z</dcterms:modified>
</cp:coreProperties>
</file>