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5009E-F6FD-4ED1-A622-1AA33C86D945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68BCA-D0CC-44FC-8550-A0C4365E1E5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419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5009E-F6FD-4ED1-A622-1AA33C86D945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68BCA-D0CC-44FC-8550-A0C4365E1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7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5009E-F6FD-4ED1-A622-1AA33C86D945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68BCA-D0CC-44FC-8550-A0C4365E1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05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5009E-F6FD-4ED1-A622-1AA33C86D945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68BCA-D0CC-44FC-8550-A0C4365E1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68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5009E-F6FD-4ED1-A622-1AA33C86D945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68BCA-D0CC-44FC-8550-A0C4365E1E5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100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5009E-F6FD-4ED1-A622-1AA33C86D945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68BCA-D0CC-44FC-8550-A0C4365E1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05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5009E-F6FD-4ED1-A622-1AA33C86D945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68BCA-D0CC-44FC-8550-A0C4365E1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36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5009E-F6FD-4ED1-A622-1AA33C86D945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68BCA-D0CC-44FC-8550-A0C4365E1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71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5009E-F6FD-4ED1-A622-1AA33C86D945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68BCA-D0CC-44FC-8550-A0C4365E1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0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0A5009E-F6FD-4ED1-A622-1AA33C86D945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668BCA-D0CC-44FC-8550-A0C4365E1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47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5009E-F6FD-4ED1-A622-1AA33C86D945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68BCA-D0CC-44FC-8550-A0C4365E1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90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0A5009E-F6FD-4ED1-A622-1AA33C86D945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F668BCA-D0CC-44FC-8550-A0C4365E1E5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47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unity.com/project/fps-templat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B7D53-51E6-4FD8-B8D7-6239AA08F1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AEE027-68BD-49A9-81E6-95114871E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2992"/>
            <a:ext cx="9144000" cy="1655762"/>
          </a:xfrm>
        </p:spPr>
        <p:txBody>
          <a:bodyPr/>
          <a:lstStyle/>
          <a:p>
            <a:pPr algn="r"/>
            <a:r>
              <a:rPr lang="en-US" dirty="0" err="1"/>
              <a:t>Nume</a:t>
            </a:r>
            <a:r>
              <a:rPr lang="en-US" dirty="0"/>
              <a:t> student: Chis Simion-Nicolae</a:t>
            </a:r>
          </a:p>
          <a:p>
            <a:pPr algn="r"/>
            <a:r>
              <a:rPr lang="en-US" dirty="0" err="1"/>
              <a:t>Grupa</a:t>
            </a:r>
            <a:r>
              <a:rPr lang="en-US" dirty="0"/>
              <a:t>: RCSD</a:t>
            </a:r>
          </a:p>
        </p:txBody>
      </p:sp>
    </p:spTree>
    <p:extLst>
      <p:ext uri="{BB962C8B-B14F-4D97-AF65-F5344CB8AC3E}">
        <p14:creationId xmlns:p14="http://schemas.microsoft.com/office/powerpoint/2010/main" val="3560039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BBF26-65CF-4D3A-B5A8-DD13DD633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Cerintele</a:t>
            </a:r>
            <a:r>
              <a:rPr lang="en-US" dirty="0"/>
              <a:t> de </a:t>
            </a:r>
            <a:r>
              <a:rPr lang="en-US" dirty="0" err="1"/>
              <a:t>dezvoltare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FDA52-67D5-4793-9CF8-8DE5E88EA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000" dirty="0"/>
              <a:t>Chain </a:t>
            </a:r>
            <a:r>
              <a:rPr lang="en-US" sz="2000" dirty="0" err="1"/>
              <a:t>este</a:t>
            </a:r>
            <a:r>
              <a:rPr lang="en-US" sz="2000" dirty="0"/>
              <a:t> un </a:t>
            </a:r>
            <a:r>
              <a:rPr lang="en-US" sz="2000" dirty="0" err="1"/>
              <a:t>joc</a:t>
            </a:r>
            <a:r>
              <a:rPr lang="en-US" sz="2000" dirty="0"/>
              <a:t> </a:t>
            </a:r>
            <a:r>
              <a:rPr lang="en-US" sz="2000" dirty="0" err="1"/>
              <a:t>simplist</a:t>
            </a:r>
            <a:r>
              <a:rPr lang="en-US" sz="2000" dirty="0"/>
              <a:t> de tip Shooter/FPS cu </a:t>
            </a:r>
            <a:r>
              <a:rPr lang="en-US" sz="2000" dirty="0" err="1"/>
              <a:t>accente</a:t>
            </a:r>
            <a:r>
              <a:rPr lang="en-US" sz="2000" dirty="0"/>
              <a:t> SF, </a:t>
            </a:r>
            <a:r>
              <a:rPr lang="en-US" sz="2000" dirty="0" err="1"/>
              <a:t>unde</a:t>
            </a:r>
            <a:r>
              <a:rPr lang="en-US" sz="2000" dirty="0"/>
              <a:t> </a:t>
            </a:r>
            <a:r>
              <a:rPr lang="en-US" sz="2000" dirty="0" err="1"/>
              <a:t>utilizatorul</a:t>
            </a:r>
            <a:r>
              <a:rPr lang="en-US" sz="2000" dirty="0"/>
              <a:t> </a:t>
            </a:r>
            <a:r>
              <a:rPr lang="en-US" sz="2000" dirty="0" err="1"/>
              <a:t>poate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</a:t>
            </a:r>
            <a:r>
              <a:rPr lang="en-US" sz="2000" dirty="0" err="1"/>
              <a:t>navigheze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diferite</a:t>
            </a:r>
            <a:r>
              <a:rPr lang="en-US" sz="2000" dirty="0"/>
              <a:t> </a:t>
            </a:r>
            <a:r>
              <a:rPr lang="en-US" sz="2000" dirty="0" err="1"/>
              <a:t>nivele</a:t>
            </a:r>
            <a:r>
              <a:rPr lang="en-US" sz="2000" dirty="0"/>
              <a:t>, </a:t>
            </a:r>
            <a:r>
              <a:rPr lang="en-US" sz="2000" dirty="0" err="1"/>
              <a:t>sa</a:t>
            </a:r>
            <a:r>
              <a:rPr lang="en-US" sz="2000" dirty="0"/>
              <a:t> </a:t>
            </a:r>
            <a:r>
              <a:rPr lang="en-US" sz="2000" dirty="0" err="1"/>
              <a:t>infrunte</a:t>
            </a:r>
            <a:r>
              <a:rPr lang="en-US" sz="2000" dirty="0"/>
              <a:t> </a:t>
            </a:r>
            <a:r>
              <a:rPr lang="en-US" sz="2000" dirty="0" err="1"/>
              <a:t>inamici</a:t>
            </a:r>
            <a:r>
              <a:rPr lang="en-US" sz="2000" dirty="0"/>
              <a:t> (</a:t>
            </a:r>
            <a:r>
              <a:rPr lang="en-US" sz="2000" dirty="0" err="1"/>
              <a:t>roboti</a:t>
            </a:r>
            <a:r>
              <a:rPr lang="en-US" sz="2000" dirty="0"/>
              <a:t>)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</a:t>
            </a:r>
            <a:r>
              <a:rPr lang="en-US" sz="2000" dirty="0" err="1"/>
              <a:t>foloseasca</a:t>
            </a:r>
            <a:r>
              <a:rPr lang="en-US" sz="2000" dirty="0"/>
              <a:t> </a:t>
            </a:r>
            <a:r>
              <a:rPr lang="en-US" sz="2000" dirty="0" err="1"/>
              <a:t>anumite</a:t>
            </a:r>
            <a:r>
              <a:rPr lang="en-US" sz="2000" dirty="0"/>
              <a:t> </a:t>
            </a:r>
            <a:r>
              <a:rPr lang="en-US" sz="2000" dirty="0" err="1"/>
              <a:t>abilitati</a:t>
            </a:r>
            <a:r>
              <a:rPr lang="en-US" sz="2000" dirty="0"/>
              <a:t> </a:t>
            </a:r>
            <a:r>
              <a:rPr lang="en-US" sz="2000" dirty="0" err="1"/>
              <a:t>speciale</a:t>
            </a:r>
            <a:r>
              <a:rPr lang="en-US" sz="2000" dirty="0"/>
              <a:t>. </a:t>
            </a:r>
          </a:p>
          <a:p>
            <a:pPr lvl="1"/>
            <a:endParaRPr lang="en-US" sz="2000" dirty="0"/>
          </a:p>
          <a:p>
            <a:pPr lvl="1"/>
            <a:r>
              <a:rPr lang="en-US" dirty="0" err="1"/>
              <a:t>Scopul</a:t>
            </a:r>
            <a:r>
              <a:rPr lang="en-US" dirty="0"/>
              <a:t> final al </a:t>
            </a:r>
            <a:r>
              <a:rPr lang="en-US" dirty="0" err="1"/>
              <a:t>aplicatiei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dezvoltarea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joc</a:t>
            </a:r>
            <a:r>
              <a:rPr lang="en-US" dirty="0"/>
              <a:t> interactive de tip shooter in care </a:t>
            </a:r>
            <a:r>
              <a:rPr lang="en-US" dirty="0" err="1"/>
              <a:t>utilizatorul</a:t>
            </a:r>
            <a:r>
              <a:rPr lang="en-US" dirty="0"/>
              <a:t> </a:t>
            </a:r>
            <a:r>
              <a:rPr lang="en-US" dirty="0" err="1"/>
              <a:t>parcurge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 </a:t>
            </a:r>
            <a:r>
              <a:rPr lang="en-US" dirty="0" err="1"/>
              <a:t>nivele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infrunta</a:t>
            </a:r>
            <a:r>
              <a:rPr lang="en-US" dirty="0"/>
              <a:t> </a:t>
            </a:r>
            <a:r>
              <a:rPr lang="en-US" dirty="0" err="1"/>
              <a:t>inamici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arme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abilitati</a:t>
            </a:r>
            <a:r>
              <a:rPr lang="en-US" dirty="0"/>
              <a:t> </a:t>
            </a:r>
            <a:r>
              <a:rPr lang="en-US" dirty="0" err="1"/>
              <a:t>speciale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Aplicatia</a:t>
            </a:r>
            <a:r>
              <a:rPr lang="en-US" dirty="0"/>
              <a:t> </a:t>
            </a:r>
            <a:r>
              <a:rPr lang="en-US" dirty="0" err="1"/>
              <a:t>doreste</a:t>
            </a:r>
            <a:r>
              <a:rPr lang="en-US" dirty="0"/>
              <a:t> a fi </a:t>
            </a:r>
            <a:r>
              <a:rPr lang="en-US" dirty="0" err="1"/>
              <a:t>folosita</a:t>
            </a:r>
            <a:r>
              <a:rPr lang="en-US" dirty="0"/>
              <a:t> in </a:t>
            </a:r>
            <a:r>
              <a:rPr lang="en-US" dirty="0" err="1"/>
              <a:t>scop</a:t>
            </a:r>
            <a:r>
              <a:rPr lang="en-US" dirty="0"/>
              <a:t> de entertainment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utilizatori</a:t>
            </a:r>
            <a:r>
              <a:rPr lang="en-US" dirty="0"/>
              <a:t> care </a:t>
            </a:r>
            <a:r>
              <a:rPr lang="en-US" dirty="0" err="1"/>
              <a:t>cauta</a:t>
            </a:r>
            <a:r>
              <a:rPr lang="en-US" dirty="0"/>
              <a:t> o </a:t>
            </a:r>
            <a:r>
              <a:rPr lang="en-US" dirty="0" err="1"/>
              <a:t>provocare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care au o </a:t>
            </a:r>
            <a:r>
              <a:rPr lang="en-US" dirty="0" err="1"/>
              <a:t>oarecare</a:t>
            </a:r>
            <a:r>
              <a:rPr lang="en-US" dirty="0"/>
              <a:t> </a:t>
            </a:r>
            <a:r>
              <a:rPr lang="en-US" dirty="0" err="1"/>
              <a:t>pasiune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jocurile</a:t>
            </a:r>
            <a:r>
              <a:rPr lang="en-US" dirty="0"/>
              <a:t> de tip shooter care </a:t>
            </a:r>
            <a:r>
              <a:rPr lang="en-US" dirty="0" err="1"/>
              <a:t>contin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 SF.</a:t>
            </a:r>
          </a:p>
        </p:txBody>
      </p:sp>
    </p:spTree>
    <p:extLst>
      <p:ext uri="{BB962C8B-B14F-4D97-AF65-F5344CB8AC3E}">
        <p14:creationId xmlns:p14="http://schemas.microsoft.com/office/powerpoint/2010/main" val="1322484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BBF26-65CF-4D3A-B5A8-DD13DD633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Proiectare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implementare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FDA52-67D5-4793-9CF8-8DE5E88EA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/>
              <a:t>Scenele</a:t>
            </a:r>
            <a:r>
              <a:rPr lang="en-US" dirty="0"/>
              <a:t> </a:t>
            </a:r>
            <a:r>
              <a:rPr lang="en-US" dirty="0" err="1"/>
              <a:t>jocului</a:t>
            </a:r>
            <a:r>
              <a:rPr lang="en-US" dirty="0"/>
              <a:t> sunt populate </a:t>
            </a:r>
            <a:r>
              <a:rPr lang="en-US" dirty="0" err="1"/>
              <a:t>obiecte</a:t>
            </a:r>
            <a:r>
              <a:rPr lang="en-US" dirty="0"/>
              <a:t> 3D </a:t>
            </a:r>
            <a:r>
              <a:rPr lang="en-US" dirty="0" err="1"/>
              <a:t>statice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dinamice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compusa</a:t>
            </a:r>
            <a:r>
              <a:rPr lang="en-US" dirty="0"/>
              <a:t> din </a:t>
            </a:r>
            <a:r>
              <a:rPr lang="en-US" dirty="0" err="1"/>
              <a:t>diferite</a:t>
            </a:r>
            <a:r>
              <a:rPr lang="en-US" dirty="0"/>
              <a:t> </a:t>
            </a:r>
            <a:r>
              <a:rPr lang="en-US" dirty="0" err="1"/>
              <a:t>obiecte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Obiectivele</a:t>
            </a:r>
            <a:r>
              <a:rPr lang="en-US" dirty="0"/>
              <a:t> </a:t>
            </a:r>
            <a:r>
              <a:rPr lang="en-US" dirty="0" err="1"/>
              <a:t>urmarite</a:t>
            </a:r>
            <a:r>
              <a:rPr lang="en-US" dirty="0"/>
              <a:t> de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jucator</a:t>
            </a:r>
            <a:r>
              <a:rPr lang="en-US" dirty="0"/>
              <a:t> sunt </a:t>
            </a:r>
            <a:r>
              <a:rPr lang="en-US" dirty="0" err="1"/>
              <a:t>parcurgerea</a:t>
            </a:r>
            <a:r>
              <a:rPr lang="en-US" dirty="0"/>
              <a:t> </a:t>
            </a:r>
            <a:r>
              <a:rPr lang="en-US" dirty="0" err="1"/>
              <a:t>fiecarui</a:t>
            </a:r>
            <a:r>
              <a:rPr lang="en-US" dirty="0"/>
              <a:t> </a:t>
            </a:r>
            <a:r>
              <a:rPr lang="en-US" dirty="0" err="1"/>
              <a:t>nivel</a:t>
            </a:r>
            <a:r>
              <a:rPr lang="en-US" dirty="0"/>
              <a:t>, </a:t>
            </a:r>
            <a:r>
              <a:rPr lang="en-US" dirty="0" err="1"/>
              <a:t>infruntarea</a:t>
            </a:r>
            <a:r>
              <a:rPr lang="en-US" dirty="0"/>
              <a:t> </a:t>
            </a:r>
            <a:r>
              <a:rPr lang="en-US" dirty="0" err="1"/>
              <a:t>inamicilor</a:t>
            </a:r>
            <a:r>
              <a:rPr lang="en-US" dirty="0"/>
              <a:t>, </a:t>
            </a:r>
            <a:r>
              <a:rPr lang="en-US" dirty="0" err="1"/>
              <a:t>obtinerea</a:t>
            </a:r>
            <a:r>
              <a:rPr lang="en-US" dirty="0"/>
              <a:t> de </a:t>
            </a:r>
            <a:r>
              <a:rPr lang="en-US" dirty="0" err="1"/>
              <a:t>abilitati</a:t>
            </a:r>
            <a:r>
              <a:rPr lang="en-US" dirty="0"/>
              <a:t> </a:t>
            </a:r>
            <a:r>
              <a:rPr lang="en-US" dirty="0" err="1"/>
              <a:t>speciale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castigarea</a:t>
            </a:r>
            <a:r>
              <a:rPr lang="en-US" dirty="0"/>
              <a:t> </a:t>
            </a:r>
            <a:r>
              <a:rPr lang="en-US" dirty="0" err="1"/>
              <a:t>jocului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Protagonistul</a:t>
            </a:r>
            <a:r>
              <a:rPr lang="en-US" dirty="0"/>
              <a:t> are o </a:t>
            </a:r>
            <a:r>
              <a:rPr lang="en-US" dirty="0" err="1"/>
              <a:t>viteza</a:t>
            </a:r>
            <a:r>
              <a:rPr lang="en-US" dirty="0"/>
              <a:t> </a:t>
            </a:r>
            <a:r>
              <a:rPr lang="en-US" dirty="0" err="1"/>
              <a:t>statica</a:t>
            </a:r>
            <a:r>
              <a:rPr lang="en-US" dirty="0"/>
              <a:t>, care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putea</a:t>
            </a:r>
            <a:r>
              <a:rPr lang="en-US" dirty="0"/>
              <a:t> fi </a:t>
            </a:r>
            <a:r>
              <a:rPr lang="en-US" dirty="0" err="1"/>
              <a:t>modificata</a:t>
            </a:r>
            <a:r>
              <a:rPr lang="en-US" dirty="0"/>
              <a:t> la </a:t>
            </a:r>
            <a:r>
              <a:rPr lang="en-US" dirty="0" err="1"/>
              <a:t>apasarea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taste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simularea</a:t>
            </a:r>
            <a:r>
              <a:rPr lang="en-US" dirty="0"/>
              <a:t> </a:t>
            </a:r>
            <a:r>
              <a:rPr lang="en-US" dirty="0" err="1"/>
              <a:t>comportamentului</a:t>
            </a:r>
            <a:r>
              <a:rPr lang="en-US" dirty="0"/>
              <a:t> de sprint,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putea</a:t>
            </a:r>
            <a:r>
              <a:rPr lang="en-US" dirty="0"/>
              <a:t> </a:t>
            </a:r>
            <a:r>
              <a:rPr lang="en-US" dirty="0" err="1"/>
              <a:t>sa-si</a:t>
            </a:r>
            <a:r>
              <a:rPr lang="en-US" dirty="0"/>
              <a:t> </a:t>
            </a:r>
            <a:r>
              <a:rPr lang="en-US" dirty="0" err="1"/>
              <a:t>modifice</a:t>
            </a:r>
            <a:r>
              <a:rPr lang="en-US" dirty="0"/>
              <a:t> </a:t>
            </a:r>
            <a:r>
              <a:rPr lang="en-US" dirty="0" err="1"/>
              <a:t>orientarea</a:t>
            </a:r>
            <a:r>
              <a:rPr lang="en-US" dirty="0"/>
              <a:t>,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sara</a:t>
            </a:r>
            <a:r>
              <a:rPr lang="en-US" dirty="0"/>
              <a:t> </a:t>
            </a:r>
            <a:r>
              <a:rPr lang="en-US" dirty="0" err="1"/>
              <a:t>peste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 </a:t>
            </a:r>
            <a:r>
              <a:rPr lang="en-US" dirty="0" err="1"/>
              <a:t>obiecte</a:t>
            </a:r>
            <a:r>
              <a:rPr lang="en-US" dirty="0"/>
              <a:t>, etc. </a:t>
            </a:r>
            <a:r>
              <a:rPr lang="en-US" dirty="0" err="1"/>
              <a:t>Inamici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 de </a:t>
            </a:r>
            <a:r>
              <a:rPr lang="en-US" dirty="0" err="1"/>
              <a:t>asemenea</a:t>
            </a:r>
            <a:r>
              <a:rPr lang="en-US" dirty="0"/>
              <a:t> propria </a:t>
            </a:r>
            <a:r>
              <a:rPr lang="en-US" dirty="0" err="1"/>
              <a:t>viteza</a:t>
            </a:r>
            <a:r>
              <a:rPr lang="en-US" dirty="0"/>
              <a:t>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implementa</a:t>
            </a:r>
            <a:r>
              <a:rPr lang="en-US" dirty="0"/>
              <a:t> module basic </a:t>
            </a:r>
            <a:r>
              <a:rPr lang="en-US" dirty="0" err="1"/>
              <a:t>pentru</a:t>
            </a:r>
            <a:r>
              <a:rPr lang="en-US" dirty="0"/>
              <a:t> cum </a:t>
            </a:r>
            <a:r>
              <a:rPr lang="en-US" dirty="0" err="1"/>
              <a:t>trage</a:t>
            </a:r>
            <a:r>
              <a:rPr lang="en-US" dirty="0"/>
              <a:t> </a:t>
            </a:r>
            <a:r>
              <a:rPr lang="en-US" dirty="0" err="1"/>
              <a:t>protagonistul</a:t>
            </a:r>
            <a:r>
              <a:rPr lang="en-US" dirty="0"/>
              <a:t> cu </a:t>
            </a:r>
            <a:r>
              <a:rPr lang="en-US" dirty="0" err="1"/>
              <a:t>arma</a:t>
            </a:r>
            <a:r>
              <a:rPr lang="en-US" dirty="0"/>
              <a:t>, cum </a:t>
            </a:r>
            <a:r>
              <a:rPr lang="en-US" dirty="0" err="1"/>
              <a:t>inamici</a:t>
            </a:r>
            <a:r>
              <a:rPr lang="en-US" dirty="0"/>
              <a:t> sunt </a:t>
            </a:r>
            <a:r>
              <a:rPr lang="en-US" dirty="0" err="1"/>
              <a:t>ucisi</a:t>
            </a:r>
            <a:r>
              <a:rPr lang="en-US" dirty="0"/>
              <a:t>, cum se </a:t>
            </a:r>
            <a:r>
              <a:rPr lang="en-US" dirty="0" err="1"/>
              <a:t>implementeaza</a:t>
            </a:r>
            <a:r>
              <a:rPr lang="en-US" dirty="0"/>
              <a:t> </a:t>
            </a:r>
            <a:r>
              <a:rPr lang="en-US" dirty="0" err="1"/>
              <a:t>abilitatile</a:t>
            </a:r>
            <a:r>
              <a:rPr lang="en-US" dirty="0"/>
              <a:t> </a:t>
            </a:r>
            <a:r>
              <a:rPr lang="en-US" dirty="0" err="1"/>
              <a:t>speciale</a:t>
            </a:r>
            <a:r>
              <a:rPr lang="en-US" dirty="0"/>
              <a:t>, etc.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BBF26-65CF-4D3A-B5A8-DD13DD633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Proiectare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implementare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FDA52-67D5-4793-9CF8-8DE5E88EA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/>
              <a:t>Jocul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implementat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platforma</a:t>
            </a:r>
            <a:r>
              <a:rPr lang="en-US" dirty="0"/>
              <a:t> Unity, </a:t>
            </a:r>
            <a:r>
              <a:rPr lang="en-US" dirty="0" err="1"/>
              <a:t>utilizand</a:t>
            </a:r>
            <a:r>
              <a:rPr lang="en-US" dirty="0"/>
              <a:t> </a:t>
            </a:r>
            <a:r>
              <a:rPr lang="en-US" dirty="0" err="1"/>
              <a:t>limbajul</a:t>
            </a:r>
            <a:r>
              <a:rPr lang="en-US" dirty="0"/>
              <a:t> C#.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Jocul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construit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FPS Microgame Template (</a:t>
            </a:r>
            <a:r>
              <a:rPr lang="en-US" dirty="0">
                <a:hlinkClick r:id="rId2"/>
              </a:rPr>
              <a:t>https://learn.unity.com/project/fps-template</a:t>
            </a:r>
            <a:r>
              <a:rPr lang="en-US" dirty="0"/>
              <a:t>), care </a:t>
            </a:r>
            <a:r>
              <a:rPr lang="en-US" dirty="0" err="1"/>
              <a:t>este</a:t>
            </a:r>
            <a:r>
              <a:rPr lang="en-US" dirty="0"/>
              <a:t> un mini </a:t>
            </a:r>
            <a:r>
              <a:rPr lang="en-US" dirty="0" err="1"/>
              <a:t>joculet</a:t>
            </a:r>
            <a:r>
              <a:rPr lang="en-US" dirty="0"/>
              <a:t>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customizabil</a:t>
            </a:r>
            <a:r>
              <a:rPr lang="en-US" dirty="0"/>
              <a:t> </a:t>
            </a:r>
            <a:r>
              <a:rPr lang="en-US" dirty="0" err="1"/>
              <a:t>peste</a:t>
            </a:r>
            <a:r>
              <a:rPr lang="en-US" dirty="0"/>
              <a:t> care 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construi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adauga</a:t>
            </a:r>
            <a:r>
              <a:rPr lang="en-US" dirty="0"/>
              <a:t> </a:t>
            </a:r>
            <a:r>
              <a:rPr lang="en-US" dirty="0" err="1"/>
              <a:t>functionalitate</a:t>
            </a:r>
            <a:r>
              <a:rPr lang="en-US" dirty="0"/>
              <a:t> </a:t>
            </a:r>
            <a:r>
              <a:rPr lang="en-US" dirty="0" err="1"/>
              <a:t>specifica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Scenele</a:t>
            </a:r>
            <a:r>
              <a:rPr lang="en-US" dirty="0"/>
              <a:t> au </a:t>
            </a:r>
            <a:r>
              <a:rPr lang="en-US" dirty="0" err="1"/>
              <a:t>fost</a:t>
            </a:r>
            <a:r>
              <a:rPr lang="en-US" dirty="0"/>
              <a:t> de mica </a:t>
            </a:r>
            <a:r>
              <a:rPr lang="en-US" dirty="0" err="1"/>
              <a:t>intindere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minimaliste</a:t>
            </a:r>
            <a:r>
              <a:rPr lang="en-US" dirty="0"/>
              <a:t> cu </a:t>
            </a:r>
            <a:r>
              <a:rPr lang="en-US" dirty="0" err="1"/>
              <a:t>scopul</a:t>
            </a:r>
            <a:r>
              <a:rPr lang="en-US" dirty="0"/>
              <a:t> de a </a:t>
            </a:r>
            <a:r>
              <a:rPr lang="en-US" dirty="0" err="1"/>
              <a:t>prezenta</a:t>
            </a:r>
            <a:r>
              <a:rPr lang="en-US" dirty="0"/>
              <a:t> </a:t>
            </a:r>
            <a:r>
              <a:rPr lang="en-US" dirty="0" err="1"/>
              <a:t>functionalitatea</a:t>
            </a:r>
            <a:r>
              <a:rPr lang="en-US" dirty="0"/>
              <a:t> </a:t>
            </a:r>
            <a:r>
              <a:rPr lang="en-US" dirty="0" err="1"/>
              <a:t>jocului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cum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extins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se </a:t>
            </a:r>
            <a:r>
              <a:rPr lang="en-US" dirty="0" err="1"/>
              <a:t>mula</a:t>
            </a:r>
            <a:r>
              <a:rPr lang="en-US" dirty="0"/>
              <a:t> pe </a:t>
            </a:r>
            <a:r>
              <a:rPr lang="en-US" dirty="0" err="1"/>
              <a:t>orice</a:t>
            </a:r>
            <a:r>
              <a:rPr lang="en-US" dirty="0"/>
              <a:t> design de </a:t>
            </a:r>
            <a:r>
              <a:rPr lang="en-US" dirty="0" err="1"/>
              <a:t>joc</a:t>
            </a:r>
            <a:r>
              <a:rPr lang="en-US" dirty="0"/>
              <a:t> de tip FPS.</a:t>
            </a:r>
          </a:p>
        </p:txBody>
      </p:sp>
    </p:spTree>
    <p:extLst>
      <p:ext uri="{BB962C8B-B14F-4D97-AF65-F5344CB8AC3E}">
        <p14:creationId xmlns:p14="http://schemas.microsoft.com/office/powerpoint/2010/main" val="2027037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BBF26-65CF-4D3A-B5A8-DD13DD633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Evaluarea</a:t>
            </a:r>
            <a:r>
              <a:rPr lang="en-US" dirty="0"/>
              <a:t> </a:t>
            </a:r>
            <a:r>
              <a:rPr lang="en-US" dirty="0" err="1"/>
              <a:t>jocului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93D038-1EEF-4AF2-BC8D-14FCBE2D09E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144" y="1846263"/>
            <a:ext cx="5472037" cy="402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8491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BBF26-65CF-4D3A-B5A8-DD13DD633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Evaluarea</a:t>
            </a:r>
            <a:r>
              <a:rPr lang="en-US" dirty="0"/>
              <a:t> </a:t>
            </a:r>
            <a:r>
              <a:rPr lang="en-US" dirty="0" err="1"/>
              <a:t>jocului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801FFE-6E4B-41BA-BF2F-9F6A2ECF93B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325" y="1846263"/>
            <a:ext cx="6875675" cy="402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2884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BBF26-65CF-4D3A-B5A8-DD13DD633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Evaluarea</a:t>
            </a:r>
            <a:r>
              <a:rPr lang="en-US" dirty="0"/>
              <a:t> </a:t>
            </a:r>
            <a:r>
              <a:rPr lang="en-US" dirty="0" err="1"/>
              <a:t>jocului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D849513-C52E-4837-9BAA-E4253778AB1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892" y="1846263"/>
            <a:ext cx="6822541" cy="402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6095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1E71E-E707-49E5-BED3-7F81A8146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 MULTUMESC!</a:t>
            </a:r>
          </a:p>
        </p:txBody>
      </p:sp>
    </p:spTree>
    <p:extLst>
      <p:ext uri="{BB962C8B-B14F-4D97-AF65-F5344CB8AC3E}">
        <p14:creationId xmlns:p14="http://schemas.microsoft.com/office/powerpoint/2010/main" val="2650897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</TotalTime>
  <Words>316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CHAIN</vt:lpstr>
      <vt:lpstr>Cerintele de dezvoltare</vt:lpstr>
      <vt:lpstr>Proiectare si implementare</vt:lpstr>
      <vt:lpstr>Proiectare si implementare</vt:lpstr>
      <vt:lpstr>Evaluarea jocului</vt:lpstr>
      <vt:lpstr>Evaluarea jocului</vt:lpstr>
      <vt:lpstr>Evaluarea jocului</vt:lpstr>
      <vt:lpstr>VA MULTUMESC!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CHAIN</dc:title>
  <dc:creator>Simion</dc:creator>
  <cp:lastModifiedBy>Simion</cp:lastModifiedBy>
  <cp:revision>9</cp:revision>
  <dcterms:created xsi:type="dcterms:W3CDTF">2020-05-30T12:28:29Z</dcterms:created>
  <dcterms:modified xsi:type="dcterms:W3CDTF">2020-06-01T15:02:02Z</dcterms:modified>
</cp:coreProperties>
</file>