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6871"/>
  </p:normalViewPr>
  <p:slideViewPr>
    <p:cSldViewPr snapToGrid="0" snapToObjects="1">
      <p:cViewPr varScale="1">
        <p:scale>
          <a:sx n="159" d="100"/>
          <a:sy n="159" d="100"/>
        </p:scale>
        <p:origin x="3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sen Liu Yichen" userId="e7de8ada-94eb-4dff-a0ad-680d5b93612e" providerId="ADAL" clId="{BD6E9F65-9520-4965-807C-245E8D96D6C4}"/>
    <pc:docChg chg="undo custSel modSld">
      <pc:chgData name="Chisen Liu Yichen" userId="e7de8ada-94eb-4dff-a0ad-680d5b93612e" providerId="ADAL" clId="{BD6E9F65-9520-4965-807C-245E8D96D6C4}" dt="2022-04-18T10:33:02.199" v="145" actId="20577"/>
      <pc:docMkLst>
        <pc:docMk/>
      </pc:docMkLst>
      <pc:sldChg chg="modSp mod">
        <pc:chgData name="Chisen Liu Yichen" userId="e7de8ada-94eb-4dff-a0ad-680d5b93612e" providerId="ADAL" clId="{BD6E9F65-9520-4965-807C-245E8D96D6C4}" dt="2022-04-18T10:31:38.076" v="76" actId="20577"/>
        <pc:sldMkLst>
          <pc:docMk/>
          <pc:sldMk cId="3921331241" sldId="257"/>
        </pc:sldMkLst>
        <pc:spChg chg="mod">
          <ac:chgData name="Chisen Liu Yichen" userId="e7de8ada-94eb-4dff-a0ad-680d5b93612e" providerId="ADAL" clId="{BD6E9F65-9520-4965-807C-245E8D96D6C4}" dt="2022-04-18T10:31:38.076" v="76" actId="20577"/>
          <ac:spMkLst>
            <pc:docMk/>
            <pc:sldMk cId="3921331241" sldId="257"/>
            <ac:spMk id="2" creationId="{8D4192E7-C7DE-6A41-B636-BCA80E41ACFB}"/>
          </ac:spMkLst>
        </pc:spChg>
      </pc:sldChg>
      <pc:sldChg chg="addSp delSp modSp mod">
        <pc:chgData name="Chisen Liu Yichen" userId="e7de8ada-94eb-4dff-a0ad-680d5b93612e" providerId="ADAL" clId="{BD6E9F65-9520-4965-807C-245E8D96D6C4}" dt="2022-04-18T10:31:24.465" v="51" actId="1076"/>
        <pc:sldMkLst>
          <pc:docMk/>
          <pc:sldMk cId="2658163785" sldId="262"/>
        </pc:sldMkLst>
        <pc:spChg chg="mod">
          <ac:chgData name="Chisen Liu Yichen" userId="e7de8ada-94eb-4dff-a0ad-680d5b93612e" providerId="ADAL" clId="{BD6E9F65-9520-4965-807C-245E8D96D6C4}" dt="2022-04-18T10:30:34.276" v="28"/>
          <ac:spMkLst>
            <pc:docMk/>
            <pc:sldMk cId="2658163785" sldId="262"/>
            <ac:spMk id="3" creationId="{556F82A2-09F9-49A3-A14B-85714005BF38}"/>
          </ac:spMkLst>
        </pc:spChg>
        <pc:spChg chg="add del">
          <ac:chgData name="Chisen Liu Yichen" userId="e7de8ada-94eb-4dff-a0ad-680d5b93612e" providerId="ADAL" clId="{BD6E9F65-9520-4965-807C-245E8D96D6C4}" dt="2022-04-18T10:30:47.515" v="30" actId="22"/>
          <ac:spMkLst>
            <pc:docMk/>
            <pc:sldMk cId="2658163785" sldId="262"/>
            <ac:spMk id="8" creationId="{78745141-B979-4E6D-8583-879F4AC4F56B}"/>
          </ac:spMkLst>
        </pc:spChg>
        <pc:spChg chg="add mod">
          <ac:chgData name="Chisen Liu Yichen" userId="e7de8ada-94eb-4dff-a0ad-680d5b93612e" providerId="ADAL" clId="{BD6E9F65-9520-4965-807C-245E8D96D6C4}" dt="2022-04-18T10:31:24.465" v="51" actId="1076"/>
          <ac:spMkLst>
            <pc:docMk/>
            <pc:sldMk cId="2658163785" sldId="262"/>
            <ac:spMk id="11" creationId="{AA5BDCBD-A2EA-4CFC-A539-DD8DC1A57F41}"/>
          </ac:spMkLst>
        </pc:spChg>
      </pc:sldChg>
      <pc:sldChg chg="modSp mod">
        <pc:chgData name="Chisen Liu Yichen" userId="e7de8ada-94eb-4dff-a0ad-680d5b93612e" providerId="ADAL" clId="{BD6E9F65-9520-4965-807C-245E8D96D6C4}" dt="2022-04-18T10:33:02.199" v="145" actId="20577"/>
        <pc:sldMkLst>
          <pc:docMk/>
          <pc:sldMk cId="1118468889" sldId="263"/>
        </pc:sldMkLst>
        <pc:spChg chg="mod">
          <ac:chgData name="Chisen Liu Yichen" userId="e7de8ada-94eb-4dff-a0ad-680d5b93612e" providerId="ADAL" clId="{BD6E9F65-9520-4965-807C-245E8D96D6C4}" dt="2022-04-18T10:31:44.183" v="98" actId="20577"/>
          <ac:spMkLst>
            <pc:docMk/>
            <pc:sldMk cId="1118468889" sldId="263"/>
            <ac:spMk id="2" creationId="{844E4A3A-EB8D-4C71-B112-0B77BE9EADFC}"/>
          </ac:spMkLst>
        </pc:spChg>
        <pc:spChg chg="mod">
          <ac:chgData name="Chisen Liu Yichen" userId="e7de8ada-94eb-4dff-a0ad-680d5b93612e" providerId="ADAL" clId="{BD6E9F65-9520-4965-807C-245E8D96D6C4}" dt="2022-04-18T10:33:02.199" v="145" actId="20577"/>
          <ac:spMkLst>
            <pc:docMk/>
            <pc:sldMk cId="1118468889" sldId="263"/>
            <ac:spMk id="3" creationId="{879F5484-C8A3-472B-9AF6-C2A19EF4A946}"/>
          </ac:spMkLst>
        </pc:spChg>
      </pc:sldChg>
    </pc:docChg>
  </pc:docChgLst>
  <pc:docChgLst>
    <pc:chgData name="Chisen Liu Yichen" userId="e7de8ada-94eb-4dff-a0ad-680d5b93612e" providerId="ADAL" clId="{22537002-9C3C-4A81-9AB8-7D51BC73718D}"/>
    <pc:docChg chg="undo custSel addSld delSld modSld">
      <pc:chgData name="Chisen Liu Yichen" userId="e7de8ada-94eb-4dff-a0ad-680d5b93612e" providerId="ADAL" clId="{22537002-9C3C-4A81-9AB8-7D51BC73718D}" dt="2022-04-04T12:31:18.874" v="1663" actId="680"/>
      <pc:docMkLst>
        <pc:docMk/>
      </pc:docMkLst>
      <pc:sldChg chg="addSp modSp mod">
        <pc:chgData name="Chisen Liu Yichen" userId="e7de8ada-94eb-4dff-a0ad-680d5b93612e" providerId="ADAL" clId="{22537002-9C3C-4A81-9AB8-7D51BC73718D}" dt="2022-03-08T11:53:48.827" v="178" actId="14100"/>
        <pc:sldMkLst>
          <pc:docMk/>
          <pc:sldMk cId="3320629482" sldId="258"/>
        </pc:sldMkLst>
        <pc:spChg chg="mod">
          <ac:chgData name="Chisen Liu Yichen" userId="e7de8ada-94eb-4dff-a0ad-680d5b93612e" providerId="ADAL" clId="{22537002-9C3C-4A81-9AB8-7D51BC73718D}" dt="2022-03-08T11:46:33.504" v="170" actId="20577"/>
          <ac:spMkLst>
            <pc:docMk/>
            <pc:sldMk cId="3320629482" sldId="258"/>
            <ac:spMk id="3" creationId="{EAC129F4-9637-2F4E-9276-ABA4AED7979B}"/>
          </ac:spMkLst>
        </pc:spChg>
        <pc:picChg chg="mod">
          <ac:chgData name="Chisen Liu Yichen" userId="e7de8ada-94eb-4dff-a0ad-680d5b93612e" providerId="ADAL" clId="{22537002-9C3C-4A81-9AB8-7D51BC73718D}" dt="2022-03-08T11:45:10.145" v="100" actId="1076"/>
          <ac:picMkLst>
            <pc:docMk/>
            <pc:sldMk cId="3320629482" sldId="258"/>
            <ac:picMk id="4" creationId="{C0C55276-5889-1043-8D9F-01C788E86B03}"/>
          </ac:picMkLst>
        </pc:picChg>
        <pc:picChg chg="mod">
          <ac:chgData name="Chisen Liu Yichen" userId="e7de8ada-94eb-4dff-a0ad-680d5b93612e" providerId="ADAL" clId="{22537002-9C3C-4A81-9AB8-7D51BC73718D}" dt="2022-03-08T11:45:11.180" v="101" actId="1076"/>
          <ac:picMkLst>
            <pc:docMk/>
            <pc:sldMk cId="3320629482" sldId="258"/>
            <ac:picMk id="5" creationId="{699CF89A-4D17-AE40-9D3C-0C647DD3E122}"/>
          </ac:picMkLst>
        </pc:picChg>
        <pc:picChg chg="add mod">
          <ac:chgData name="Chisen Liu Yichen" userId="e7de8ada-94eb-4dff-a0ad-680d5b93612e" providerId="ADAL" clId="{22537002-9C3C-4A81-9AB8-7D51BC73718D}" dt="2022-03-08T11:45:12.537" v="102" actId="1076"/>
          <ac:picMkLst>
            <pc:docMk/>
            <pc:sldMk cId="3320629482" sldId="258"/>
            <ac:picMk id="6" creationId="{914518A3-438F-4A51-AF5B-89C1D96FE1A4}"/>
          </ac:picMkLst>
        </pc:picChg>
        <pc:picChg chg="add mod">
          <ac:chgData name="Chisen Liu Yichen" userId="e7de8ada-94eb-4dff-a0ad-680d5b93612e" providerId="ADAL" clId="{22537002-9C3C-4A81-9AB8-7D51BC73718D}" dt="2022-03-08T11:53:48.827" v="178" actId="14100"/>
          <ac:picMkLst>
            <pc:docMk/>
            <pc:sldMk cId="3320629482" sldId="258"/>
            <ac:picMk id="8" creationId="{EC39208F-FDF1-43E1-AEB4-B1E9AE1670AE}"/>
          </ac:picMkLst>
        </pc:picChg>
        <pc:picChg chg="add mod">
          <ac:chgData name="Chisen Liu Yichen" userId="e7de8ada-94eb-4dff-a0ad-680d5b93612e" providerId="ADAL" clId="{22537002-9C3C-4A81-9AB8-7D51BC73718D}" dt="2022-03-08T11:53:45.601" v="176" actId="14100"/>
          <ac:picMkLst>
            <pc:docMk/>
            <pc:sldMk cId="3320629482" sldId="258"/>
            <ac:picMk id="10" creationId="{7E486734-B83E-446B-A985-01360CA6F40B}"/>
          </ac:picMkLst>
        </pc:picChg>
      </pc:sldChg>
      <pc:sldChg chg="addSp delSp modSp new mod">
        <pc:chgData name="Chisen Liu Yichen" userId="e7de8ada-94eb-4dff-a0ad-680d5b93612e" providerId="ADAL" clId="{22537002-9C3C-4A81-9AB8-7D51BC73718D}" dt="2022-04-03T09:39:51.927" v="1593" actId="27636"/>
        <pc:sldMkLst>
          <pc:docMk/>
          <pc:sldMk cId="734214130" sldId="259"/>
        </pc:sldMkLst>
        <pc:spChg chg="del">
          <ac:chgData name="Chisen Liu Yichen" userId="e7de8ada-94eb-4dff-a0ad-680d5b93612e" providerId="ADAL" clId="{22537002-9C3C-4A81-9AB8-7D51BC73718D}" dt="2022-03-08T16:13:26.255" v="493" actId="478"/>
          <ac:spMkLst>
            <pc:docMk/>
            <pc:sldMk cId="734214130" sldId="259"/>
            <ac:spMk id="2" creationId="{DA9A34D0-942B-45ED-9F75-ACE3E7393781}"/>
          </ac:spMkLst>
        </pc:spChg>
        <pc:spChg chg="mod">
          <ac:chgData name="Chisen Liu Yichen" userId="e7de8ada-94eb-4dff-a0ad-680d5b93612e" providerId="ADAL" clId="{22537002-9C3C-4A81-9AB8-7D51BC73718D}" dt="2022-04-03T09:39:51.927" v="1593" actId="27636"/>
          <ac:spMkLst>
            <pc:docMk/>
            <pc:sldMk cId="734214130" sldId="259"/>
            <ac:spMk id="3" creationId="{67ADD5A7-592C-4226-AAEE-C6086907955C}"/>
          </ac:spMkLst>
        </pc:spChg>
        <pc:picChg chg="add mod">
          <ac:chgData name="Chisen Liu Yichen" userId="e7de8ada-94eb-4dff-a0ad-680d5b93612e" providerId="ADAL" clId="{22537002-9C3C-4A81-9AB8-7D51BC73718D}" dt="2022-03-09T10:54:48.558" v="620" actId="1076"/>
          <ac:picMkLst>
            <pc:docMk/>
            <pc:sldMk cId="734214130" sldId="259"/>
            <ac:picMk id="5" creationId="{91AF6F34-D71E-4CC4-8A60-06C752B240B3}"/>
          </ac:picMkLst>
        </pc:picChg>
        <pc:picChg chg="add mod">
          <ac:chgData name="Chisen Liu Yichen" userId="e7de8ada-94eb-4dff-a0ad-680d5b93612e" providerId="ADAL" clId="{22537002-9C3C-4A81-9AB8-7D51BC73718D}" dt="2022-03-09T10:54:50.020" v="621" actId="1076"/>
          <ac:picMkLst>
            <pc:docMk/>
            <pc:sldMk cId="734214130" sldId="259"/>
            <ac:picMk id="7" creationId="{3C32D1DB-931A-4297-8377-4D29BF012239}"/>
          </ac:picMkLst>
        </pc:picChg>
        <pc:picChg chg="add mod">
          <ac:chgData name="Chisen Liu Yichen" userId="e7de8ada-94eb-4dff-a0ad-680d5b93612e" providerId="ADAL" clId="{22537002-9C3C-4A81-9AB8-7D51BC73718D}" dt="2022-03-09T10:54:53.906" v="623" actId="1076"/>
          <ac:picMkLst>
            <pc:docMk/>
            <pc:sldMk cId="734214130" sldId="259"/>
            <ac:picMk id="9" creationId="{5450468F-3248-4008-993C-84C8B84E0922}"/>
          </ac:picMkLst>
        </pc:picChg>
        <pc:picChg chg="add mod">
          <ac:chgData name="Chisen Liu Yichen" userId="e7de8ada-94eb-4dff-a0ad-680d5b93612e" providerId="ADAL" clId="{22537002-9C3C-4A81-9AB8-7D51BC73718D}" dt="2022-04-03T09:39:45.630" v="1585" actId="1076"/>
          <ac:picMkLst>
            <pc:docMk/>
            <pc:sldMk cId="734214130" sldId="259"/>
            <ac:picMk id="11" creationId="{E36B950F-ADB1-4403-9815-D23D9348546D}"/>
          </ac:picMkLst>
        </pc:picChg>
        <pc:picChg chg="add mod">
          <ac:chgData name="Chisen Liu Yichen" userId="e7de8ada-94eb-4dff-a0ad-680d5b93612e" providerId="ADAL" clId="{22537002-9C3C-4A81-9AB8-7D51BC73718D}" dt="2022-04-03T09:39:45.630" v="1585" actId="1076"/>
          <ac:picMkLst>
            <pc:docMk/>
            <pc:sldMk cId="734214130" sldId="259"/>
            <ac:picMk id="13" creationId="{57CAD151-4E18-431D-99D7-41AAC3CD0321}"/>
          </ac:picMkLst>
        </pc:picChg>
      </pc:sldChg>
      <pc:sldChg chg="delSp modSp new del mod">
        <pc:chgData name="Chisen Liu Yichen" userId="e7de8ada-94eb-4dff-a0ad-680d5b93612e" providerId="ADAL" clId="{22537002-9C3C-4A81-9AB8-7D51BC73718D}" dt="2022-04-03T09:39:54.390" v="1594" actId="47"/>
        <pc:sldMkLst>
          <pc:docMk/>
          <pc:sldMk cId="628178883" sldId="260"/>
        </pc:sldMkLst>
        <pc:spChg chg="del">
          <ac:chgData name="Chisen Liu Yichen" userId="e7de8ada-94eb-4dff-a0ad-680d5b93612e" providerId="ADAL" clId="{22537002-9C3C-4A81-9AB8-7D51BC73718D}" dt="2022-03-17T14:23:34.240" v="1025" actId="478"/>
          <ac:spMkLst>
            <pc:docMk/>
            <pc:sldMk cId="628178883" sldId="260"/>
            <ac:spMk id="2" creationId="{15D8EDB0-0C6B-4923-962F-BA0BF6C6EC9D}"/>
          </ac:spMkLst>
        </pc:spChg>
        <pc:spChg chg="mod">
          <ac:chgData name="Chisen Liu Yichen" userId="e7de8ada-94eb-4dff-a0ad-680d5b93612e" providerId="ADAL" clId="{22537002-9C3C-4A81-9AB8-7D51BC73718D}" dt="2022-04-03T09:39:42.251" v="1584" actId="21"/>
          <ac:spMkLst>
            <pc:docMk/>
            <pc:sldMk cId="628178883" sldId="260"/>
            <ac:spMk id="3" creationId="{8951AF56-823A-468F-A5E1-38C883B4CE6E}"/>
          </ac:spMkLst>
        </pc:spChg>
      </pc:sldChg>
      <pc:sldChg chg="addSp delSp modSp new mod">
        <pc:chgData name="Chisen Liu Yichen" userId="e7de8ada-94eb-4dff-a0ad-680d5b93612e" providerId="ADAL" clId="{22537002-9C3C-4A81-9AB8-7D51BC73718D}" dt="2022-04-02T08:00:43.900" v="1477" actId="20577"/>
        <pc:sldMkLst>
          <pc:docMk/>
          <pc:sldMk cId="3030132559" sldId="261"/>
        </pc:sldMkLst>
        <pc:spChg chg="del">
          <ac:chgData name="Chisen Liu Yichen" userId="e7de8ada-94eb-4dff-a0ad-680d5b93612e" providerId="ADAL" clId="{22537002-9C3C-4A81-9AB8-7D51BC73718D}" dt="2022-04-02T04:21:17.484" v="1102" actId="478"/>
          <ac:spMkLst>
            <pc:docMk/>
            <pc:sldMk cId="3030132559" sldId="261"/>
            <ac:spMk id="2" creationId="{6ABDCEA0-AEC0-4AC2-A548-BF61868C4D31}"/>
          </ac:spMkLst>
        </pc:spChg>
        <pc:spChg chg="add del mod">
          <ac:chgData name="Chisen Liu Yichen" userId="e7de8ada-94eb-4dff-a0ad-680d5b93612e" providerId="ADAL" clId="{22537002-9C3C-4A81-9AB8-7D51BC73718D}" dt="2022-04-02T08:00:43.900" v="1477" actId="20577"/>
          <ac:spMkLst>
            <pc:docMk/>
            <pc:sldMk cId="3030132559" sldId="261"/>
            <ac:spMk id="3" creationId="{680DF0F8-6903-4ECD-9E69-747129053F5B}"/>
          </ac:spMkLst>
        </pc:spChg>
        <pc:spChg chg="add mod">
          <ac:chgData name="Chisen Liu Yichen" userId="e7de8ada-94eb-4dff-a0ad-680d5b93612e" providerId="ADAL" clId="{22537002-9C3C-4A81-9AB8-7D51BC73718D}" dt="2022-04-02T04:20:55.083" v="1086"/>
          <ac:spMkLst>
            <pc:docMk/>
            <pc:sldMk cId="3030132559" sldId="261"/>
            <ac:spMk id="8" creationId="{121FCD92-D468-4472-BE94-E0D6819283BA}"/>
          </ac:spMkLst>
        </pc:spChg>
        <pc:spChg chg="add mod">
          <ac:chgData name="Chisen Liu Yichen" userId="e7de8ada-94eb-4dff-a0ad-680d5b93612e" providerId="ADAL" clId="{22537002-9C3C-4A81-9AB8-7D51BC73718D}" dt="2022-04-02T04:23:31.203" v="1129" actId="403"/>
          <ac:spMkLst>
            <pc:docMk/>
            <pc:sldMk cId="3030132559" sldId="261"/>
            <ac:spMk id="9" creationId="{888AB830-1D71-471B-9103-1B7AA6706CB7}"/>
          </ac:spMkLst>
        </pc:spChg>
        <pc:picChg chg="add del mod ord">
          <ac:chgData name="Chisen Liu Yichen" userId="e7de8ada-94eb-4dff-a0ad-680d5b93612e" providerId="ADAL" clId="{22537002-9C3C-4A81-9AB8-7D51BC73718D}" dt="2022-04-02T04:20:14.648" v="1074" actId="22"/>
          <ac:picMkLst>
            <pc:docMk/>
            <pc:sldMk cId="3030132559" sldId="261"/>
            <ac:picMk id="5" creationId="{AF85B390-7681-41D5-A714-03C37041EC05}"/>
          </ac:picMkLst>
        </pc:picChg>
        <pc:picChg chg="add mod">
          <ac:chgData name="Chisen Liu Yichen" userId="e7de8ada-94eb-4dff-a0ad-680d5b93612e" providerId="ADAL" clId="{22537002-9C3C-4A81-9AB8-7D51BC73718D}" dt="2022-04-02T04:24:26.098" v="1197" actId="1076"/>
          <ac:picMkLst>
            <pc:docMk/>
            <pc:sldMk cId="3030132559" sldId="261"/>
            <ac:picMk id="7" creationId="{ED7F6E07-EB4A-41D4-AC37-7C8D0BA659DF}"/>
          </ac:picMkLst>
        </pc:picChg>
        <pc:picChg chg="add mod">
          <ac:chgData name="Chisen Liu Yichen" userId="e7de8ada-94eb-4dff-a0ad-680d5b93612e" providerId="ADAL" clId="{22537002-9C3C-4A81-9AB8-7D51BC73718D}" dt="2022-04-02T07:58:58.052" v="1352" actId="1076"/>
          <ac:picMkLst>
            <pc:docMk/>
            <pc:sldMk cId="3030132559" sldId="261"/>
            <ac:picMk id="11" creationId="{FB699DF8-56D7-41B1-834F-71DF71EDBE69}"/>
          </ac:picMkLst>
        </pc:picChg>
      </pc:sldChg>
      <pc:sldChg chg="addSp delSp modSp new mod">
        <pc:chgData name="Chisen Liu Yichen" userId="e7de8ada-94eb-4dff-a0ad-680d5b93612e" providerId="ADAL" clId="{22537002-9C3C-4A81-9AB8-7D51BC73718D}" dt="2022-04-04T12:31:15.434" v="1662" actId="14100"/>
        <pc:sldMkLst>
          <pc:docMk/>
          <pc:sldMk cId="2658163785" sldId="262"/>
        </pc:sldMkLst>
        <pc:spChg chg="del">
          <ac:chgData name="Chisen Liu Yichen" userId="e7de8ada-94eb-4dff-a0ad-680d5b93612e" providerId="ADAL" clId="{22537002-9C3C-4A81-9AB8-7D51BC73718D}" dt="2022-04-02T08:00:02.386" v="1444" actId="478"/>
          <ac:spMkLst>
            <pc:docMk/>
            <pc:sldMk cId="2658163785" sldId="262"/>
            <ac:spMk id="2" creationId="{CB7AF287-935A-4546-AC4E-7E1F7205B0F3}"/>
          </ac:spMkLst>
        </pc:spChg>
        <pc:spChg chg="mod">
          <ac:chgData name="Chisen Liu Yichen" userId="e7de8ada-94eb-4dff-a0ad-680d5b93612e" providerId="ADAL" clId="{22537002-9C3C-4A81-9AB8-7D51BC73718D}" dt="2022-04-04T12:30:50.943" v="1653" actId="20577"/>
          <ac:spMkLst>
            <pc:docMk/>
            <pc:sldMk cId="2658163785" sldId="262"/>
            <ac:spMk id="3" creationId="{556F82A2-09F9-49A3-A14B-85714005BF38}"/>
          </ac:spMkLst>
        </pc:spChg>
        <pc:spChg chg="add mod">
          <ac:chgData name="Chisen Liu Yichen" userId="e7de8ada-94eb-4dff-a0ad-680d5b93612e" providerId="ADAL" clId="{22537002-9C3C-4A81-9AB8-7D51BC73718D}" dt="2022-04-03T13:56:36.430" v="1625" actId="403"/>
          <ac:spMkLst>
            <pc:docMk/>
            <pc:sldMk cId="2658163785" sldId="262"/>
            <ac:spMk id="10" creationId="{DC5192BA-95D7-4F15-A0F0-3343012C2CD2}"/>
          </ac:spMkLst>
        </pc:spChg>
        <pc:picChg chg="add mod">
          <ac:chgData name="Chisen Liu Yichen" userId="e7de8ada-94eb-4dff-a0ad-680d5b93612e" providerId="ADAL" clId="{22537002-9C3C-4A81-9AB8-7D51BC73718D}" dt="2022-04-04T12:30:55.049" v="1654" actId="14100"/>
          <ac:picMkLst>
            <pc:docMk/>
            <pc:sldMk cId="2658163785" sldId="262"/>
            <ac:picMk id="5" creationId="{983E911F-FA6B-4C26-AAA2-2E555D49D6A1}"/>
          </ac:picMkLst>
        </pc:picChg>
        <pc:picChg chg="add del mod">
          <ac:chgData name="Chisen Liu Yichen" userId="e7de8ada-94eb-4dff-a0ad-680d5b93612e" providerId="ADAL" clId="{22537002-9C3C-4A81-9AB8-7D51BC73718D}" dt="2022-04-03T09:38:54.930" v="1569" actId="478"/>
          <ac:picMkLst>
            <pc:docMk/>
            <pc:sldMk cId="2658163785" sldId="262"/>
            <ac:picMk id="7" creationId="{5BEF5EBC-B53E-4D71-85CE-E2727642D4C4}"/>
          </ac:picMkLst>
        </pc:picChg>
        <pc:picChg chg="add mod">
          <ac:chgData name="Chisen Liu Yichen" userId="e7de8ada-94eb-4dff-a0ad-680d5b93612e" providerId="ADAL" clId="{22537002-9C3C-4A81-9AB8-7D51BC73718D}" dt="2022-04-04T12:31:01.184" v="1656" actId="14100"/>
          <ac:picMkLst>
            <pc:docMk/>
            <pc:sldMk cId="2658163785" sldId="262"/>
            <ac:picMk id="9" creationId="{6878257D-084B-4014-86BD-C02BF8ED671E}"/>
          </ac:picMkLst>
        </pc:picChg>
        <pc:picChg chg="add mod">
          <ac:chgData name="Chisen Liu Yichen" userId="e7de8ada-94eb-4dff-a0ad-680d5b93612e" providerId="ADAL" clId="{22537002-9C3C-4A81-9AB8-7D51BC73718D}" dt="2022-04-04T12:31:15.434" v="1662" actId="14100"/>
          <ac:picMkLst>
            <pc:docMk/>
            <pc:sldMk cId="2658163785" sldId="262"/>
            <ac:picMk id="12" creationId="{FDFBB6AB-505A-4491-91BD-CD6A17A98600}"/>
          </ac:picMkLst>
        </pc:picChg>
      </pc:sldChg>
      <pc:sldChg chg="new">
        <pc:chgData name="Chisen Liu Yichen" userId="e7de8ada-94eb-4dff-a0ad-680d5b93612e" providerId="ADAL" clId="{22537002-9C3C-4A81-9AB8-7D51BC73718D}" dt="2022-04-04T12:31:18.874" v="1663" actId="680"/>
        <pc:sldMkLst>
          <pc:docMk/>
          <pc:sldMk cId="111846888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F38-566B-6E42-B4A8-836BBAEE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2E84F-5831-BD49-B80E-16941B5A4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A7FB-F04A-244A-95CA-74E8441E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59AE-1022-F94E-B10E-FE5D3D19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57B6-1CBD-DE4C-8B2F-914EE122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97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7C88-42B6-5B4A-B74A-B792DCDF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A6BAE-B6E9-FD43-8F3E-381153AE1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EC33-807C-394D-B339-CC9902A5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8FC2-D191-4749-855C-AB888CD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409E-5809-B34E-BACD-13B1A4BC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7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BD343-9E2A-0B4C-B26E-86E5C8774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6398-A7C8-B446-BD50-47FCFA4E2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0965-2881-C142-831E-9C3C31D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B59A-1926-F348-8987-F4F2BFD6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CD41-54BC-B54A-9A64-6B9B99D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8D1-BF2C-C044-9593-AD2043EA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Hebrew Scholar" pitchFamily="2" charset="-79"/>
                <a:ea typeface="Microsoft JhengHei" panose="020B0604030504040204" pitchFamily="34" charset="-120"/>
                <a:cs typeface="Arial Hebrew Scholar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D092-FBFB-0447-8600-6DBC034F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Hebrew Scholar" pitchFamily="2" charset="-79"/>
                <a:ea typeface="Microsoft JhengHei" panose="020B0604030504040204" pitchFamily="34" charset="-120"/>
                <a:cs typeface="Arial Hebrew Scholar" pitchFamily="2" charset="-79"/>
              </a:defRPr>
            </a:lvl1pPr>
            <a:lvl2pPr>
              <a:defRPr>
                <a:latin typeface="Arial Hebrew Scholar" pitchFamily="2" charset="-79"/>
                <a:ea typeface="Microsoft JhengHei" panose="020B0604030504040204" pitchFamily="34" charset="-120"/>
                <a:cs typeface="Arial Hebrew Scholar" pitchFamily="2" charset="-79"/>
              </a:defRPr>
            </a:lvl2pPr>
            <a:lvl3pPr>
              <a:defRPr>
                <a:latin typeface="Arial Hebrew Scholar" pitchFamily="2" charset="-79"/>
                <a:ea typeface="Microsoft JhengHei" panose="020B0604030504040204" pitchFamily="34" charset="-120"/>
                <a:cs typeface="Arial Hebrew Scholar" pitchFamily="2" charset="-79"/>
              </a:defRPr>
            </a:lvl3pPr>
            <a:lvl4pPr>
              <a:defRPr>
                <a:latin typeface="Arial Hebrew Scholar" pitchFamily="2" charset="-79"/>
                <a:ea typeface="Microsoft JhengHei" panose="020B0604030504040204" pitchFamily="34" charset="-120"/>
                <a:cs typeface="Arial Hebrew Scholar" pitchFamily="2" charset="-79"/>
              </a:defRPr>
            </a:lvl4pPr>
            <a:lvl5pPr>
              <a:defRPr>
                <a:latin typeface="Arial Hebrew Scholar" pitchFamily="2" charset="-79"/>
                <a:ea typeface="Microsoft JhengHei" panose="020B0604030504040204" pitchFamily="34" charset="-120"/>
                <a:cs typeface="Arial Hebrew Scholar" pitchFamily="2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7DE9-5FCC-274D-81C3-C6076DA9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9726-929C-4F4D-9314-6E395B1D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1BAF-DFB1-0D46-8D8C-5D93D6A0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26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3ED7-59EC-1843-BF24-C5A90366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2FAE-1449-B146-9846-927BBEF9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51D3-6D6E-D145-86F6-6F8232F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0BE4-EC57-D549-BDCC-96896FC1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105D-A79E-1141-A612-45AFC59D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607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B90-F0B4-A047-9A7B-C854621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8EAB-E927-A247-9B96-547BDD444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E548-D447-6D4F-851A-4A7D18F7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4F7E-B172-4145-A1C2-0F9D88E1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C4FED-4CF1-B24F-A173-C8A61554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F09E-71F3-8945-A941-18A7D5B5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7DE-30F7-FF40-8B82-CDFA4CF7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E431-074D-0349-B72F-50F7251A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1259-99C7-8E4C-BE3D-197437AB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DD61C-1568-0746-A4E9-7C369BB4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5A3B4-E0C9-374A-BC68-124892CB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94B63-865A-B548-B702-AC1ABC09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75AFB-153A-D040-984C-281A773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BC327-B121-0343-BD6B-674AC814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00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D0A-7A48-DF45-9017-8569160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07DD-3E78-F346-A042-F0FCA8F6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86C22-E991-5B44-92BC-54CEAE30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427D6-639C-D242-91F9-9D67D556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24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0CE75-745E-4A47-B8B7-004B0DB1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F990-0510-944C-B3CD-1EC9C0B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7B5A-6328-4B4B-B593-5837E620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906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58A5-5D89-4442-91E4-AE68B571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7D48-B808-324B-AA5B-67877725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4EF97-D0EA-BF4E-A691-3FA2A5FE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8CF4-9119-864F-820A-EDB90651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2490A-D7BE-4E42-AE7B-B9F6D392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6141-C184-2042-B507-C027441E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0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45F8-5B33-164D-803E-E6054113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8B48-E6BC-C144-91F1-F8B51CC0A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541E3-10DA-0C4F-82A5-7B01778C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0D84-05C4-9F42-B419-A19ADC48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475F-1840-2C4E-A77B-2D600621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5664-45BB-504E-94A1-CF47FE36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29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B7DD6-461D-1D43-B59E-B08D011C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843C-EDEC-1F48-8B98-DB361683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CABE-4D79-B741-94F1-7C80A369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577A-45CD-C14B-96BA-58BD6CF8ADFD}" type="datetimeFigureOut">
              <a:rPr lang="en-CN" smtClean="0"/>
              <a:t>04/18/2022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6B58-E98A-734D-A447-6FC83DDE3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9FF7-0C99-494F-9F97-36ECCA71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3DCB-197A-8D44-9688-9CCB4A2ACD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21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Hebrew Scholar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A0FB-A786-7046-AC71-D9281078D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8B08C-85C1-D147-A198-86795A699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0327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92E7-C7DE-6A41-B636-BCA80E4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测试输出为输入的网络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C191-582D-7041-B072-35A7997E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增加层数至最大</a:t>
            </a:r>
            <a:r>
              <a:rPr lang="en-US" altLang="zh-CN" dirty="0"/>
              <a:t>4096:</a:t>
            </a:r>
            <a:r>
              <a:rPr lang="zh-CN" altLang="en-US" dirty="0"/>
              <a:t> </a:t>
            </a:r>
            <a:r>
              <a:rPr lang="ja-JP" altLang="en-US" dirty="0"/>
              <a:t>从</a:t>
            </a:r>
            <a:r>
              <a:rPr lang="en-US" altLang="zh-CN" dirty="0"/>
              <a:t>200</a:t>
            </a:r>
            <a:r>
              <a:rPr lang="ja-JP" altLang="en-US" dirty="0"/>
              <a:t>多到</a:t>
            </a:r>
            <a:r>
              <a:rPr lang="en-US" altLang="zh-CN" dirty="0"/>
              <a:t>90</a:t>
            </a:r>
            <a:r>
              <a:rPr lang="ja-JP" altLang="en-US" dirty="0"/>
              <a:t>多</a:t>
            </a:r>
            <a:endParaRPr lang="en-US" altLang="ja-JP" dirty="0"/>
          </a:p>
          <a:p>
            <a:r>
              <a:rPr lang="ja-JP" altLang="en-US" dirty="0"/>
              <a:t>用</a:t>
            </a:r>
            <a:r>
              <a:rPr lang="en-US" altLang="ja-JP" dirty="0"/>
              <a:t>CNN</a:t>
            </a:r>
            <a:r>
              <a:rPr lang="en-US" altLang="zh-CN" dirty="0"/>
              <a:t>/Linear</a:t>
            </a:r>
            <a:r>
              <a:rPr lang="ja-JP" altLang="en-US" dirty="0"/>
              <a:t>都会模糊</a:t>
            </a:r>
            <a:endParaRPr lang="en-US" altLang="ja-JP" dirty="0"/>
          </a:p>
          <a:p>
            <a:r>
              <a:rPr lang="en-US" altLang="zh-CN" dirty="0" err="1"/>
              <a:t>lr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0.00001.</a:t>
            </a:r>
            <a:r>
              <a:rPr lang="zh-CN" altLang="en-US" dirty="0"/>
              <a:t> </a:t>
            </a:r>
            <a:r>
              <a:rPr lang="en-CN" dirty="0"/>
              <a:t>Adam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 dirty="0"/>
              <a:t>没收完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↓; </a:t>
            </a:r>
          </a:p>
          <a:p>
            <a:r>
              <a:rPr lang="en-US" altLang="zh-CN" dirty="0"/>
              <a:t>SGD:</a:t>
            </a:r>
            <a:r>
              <a:rPr lang="zh-CN" altLang="en-US" dirty="0"/>
              <a:t> </a:t>
            </a:r>
            <a:r>
              <a:rPr lang="ja-JP" altLang="en-US" dirty="0"/>
              <a:t>匀速收敛到</a:t>
            </a:r>
            <a:r>
              <a:rPr lang="en-US" altLang="zh-CN" dirty="0"/>
              <a:t>280</a:t>
            </a:r>
            <a:r>
              <a:rPr lang="zh-CN" altLang="en-US" dirty="0"/>
              <a:t> </a:t>
            </a:r>
            <a:r>
              <a:rPr lang="en-US" altLang="zh-CN" dirty="0"/>
              <a:t>↓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C5868-6DC7-C541-BC62-82AE8CB2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9" y="4517015"/>
            <a:ext cx="4904418" cy="1794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0D2C4-59E5-C046-B136-BFAF04DC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5" y="4466432"/>
            <a:ext cx="51498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29F4-9637-2F4E-9276-ABA4AED7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222"/>
            <a:ext cx="10515600" cy="5894741"/>
          </a:xfrm>
        </p:spPr>
        <p:txBody>
          <a:bodyPr/>
          <a:lstStyle/>
          <a:p>
            <a:r>
              <a:rPr lang="ja-JP" altLang="en-US" dirty="0"/>
              <a:t>弃用</a:t>
            </a:r>
            <a:r>
              <a:rPr lang="en-US" altLang="ja-JP" dirty="0"/>
              <a:t>pooling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ja-JP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Adam,</a:t>
            </a:r>
            <a:r>
              <a:rPr lang="zh-CN" altLang="en-US" dirty="0"/>
              <a:t>  </a:t>
            </a:r>
            <a:r>
              <a:rPr lang="en-US" altLang="zh-CN" dirty="0" err="1"/>
              <a:t>lr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 epoch 20:</a:t>
            </a:r>
            <a:r>
              <a:rPr lang="zh-CN" altLang="en-US" dirty="0"/>
              <a:t> </a:t>
            </a:r>
            <a:r>
              <a:rPr lang="ja-JP" altLang="en-US" dirty="0"/>
              <a:t>收敛到</a:t>
            </a:r>
            <a:r>
              <a:rPr lang="en-US" altLang="zh-CN" dirty="0"/>
              <a:t>158↓</a:t>
            </a:r>
          </a:p>
          <a:p>
            <a:r>
              <a:rPr lang="en-US" dirty="0" err="1"/>
              <a:t>lr</a:t>
            </a:r>
            <a:r>
              <a:rPr lang="en-US" dirty="0"/>
              <a:t> = 0.01: </a:t>
            </a:r>
            <a:r>
              <a:rPr lang="ja-JP" altLang="en-US" dirty="0"/>
              <a:t>收敛到</a:t>
            </a:r>
            <a:r>
              <a:rPr lang="en-US" altLang="zh-CN" dirty="0"/>
              <a:t>168↓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SGD,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=0.0001:</a:t>
            </a:r>
            <a:r>
              <a:rPr lang="zh-CN" altLang="en-US" dirty="0"/>
              <a:t> </a:t>
            </a:r>
            <a:r>
              <a:rPr lang="ja-JP" altLang="en-US" dirty="0"/>
              <a:t>不收敛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0.001:</a:t>
            </a:r>
            <a:r>
              <a:rPr lang="zh-CN" altLang="en-US" dirty="0"/>
              <a:t> </a:t>
            </a:r>
            <a:r>
              <a:rPr lang="ja-JP" altLang="en-US" dirty="0"/>
              <a:t>发散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=0.00001:</a:t>
            </a:r>
            <a:r>
              <a:rPr lang="zh-CN" altLang="en-US" dirty="0"/>
              <a:t> </a:t>
            </a:r>
            <a:r>
              <a:rPr lang="ja-JP" altLang="en-US" dirty="0"/>
              <a:t>不收敛</a:t>
            </a:r>
            <a:endParaRPr lang="en-US" altLang="ja-JP" dirty="0"/>
          </a:p>
          <a:p>
            <a:r>
              <a:rPr lang="en-US" altLang="zh-CN" dirty="0"/>
              <a:t>Adam,</a:t>
            </a:r>
            <a:r>
              <a:rPr lang="zh-CN" altLang="en-US" dirty="0"/>
              <a:t>  </a:t>
            </a:r>
            <a:r>
              <a:rPr lang="en-US" altLang="zh-CN" dirty="0" err="1"/>
              <a:t>lr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 epoch 20: </a:t>
            </a:r>
            <a:r>
              <a:rPr lang="zh-CN" altLang="en-US" dirty="0"/>
              <a:t>收敛到</a:t>
            </a:r>
            <a:r>
              <a:rPr lang="en-US" altLang="zh-CN" dirty="0"/>
              <a:t>95 </a:t>
            </a:r>
            <a:r>
              <a:rPr lang="zh-CN" altLang="en-US" dirty="0"/>
              <a:t>保存为</a:t>
            </a:r>
            <a:r>
              <a:rPr lang="en-US" altLang="zh-CN" dirty="0"/>
              <a:t>E1</a:t>
            </a:r>
            <a:r>
              <a:rPr lang="zh-CN" altLang="en-US" dirty="0"/>
              <a:t>↓</a:t>
            </a:r>
            <a:endParaRPr lang="en-US" altLang="zh-CN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用训练集和随机图测试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55276-5889-1043-8D9F-01C788E8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1" y="2768382"/>
            <a:ext cx="3543608" cy="1879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CF89A-4D17-AE40-9D3C-0C647DD3E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48" y="2768382"/>
            <a:ext cx="3549650" cy="1758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4518A3-438F-4A51-AF5B-89C1D96F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969" y="2870050"/>
            <a:ext cx="3232936" cy="1675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39208F-FDF1-43E1-AEB4-B1E9AE167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393" y="4714244"/>
            <a:ext cx="2839941" cy="1391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486734-B83E-446B-A985-01360CA6F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632" y="4647470"/>
            <a:ext cx="2846316" cy="14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DD5A7-592C-4226-AAEE-C6086907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32"/>
            <a:ext cx="10515600" cy="6629400"/>
          </a:xfrm>
        </p:spPr>
        <p:txBody>
          <a:bodyPr>
            <a:normAutofit/>
          </a:bodyPr>
          <a:lstStyle/>
          <a:p>
            <a:r>
              <a:rPr lang="zh-CN" altLang="en-US" dirty="0"/>
              <a:t>所有层都大于等于</a:t>
            </a:r>
            <a:r>
              <a:rPr lang="en-US" altLang="zh-CN" dirty="0"/>
              <a:t>64.</a:t>
            </a:r>
            <a:r>
              <a:rPr lang="zh-CN" altLang="en-US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=0.001, epoch 20: </a:t>
            </a:r>
            <a:r>
              <a:rPr lang="zh-CN" altLang="en-US" dirty="0"/>
              <a:t>收敛到</a:t>
            </a:r>
            <a:r>
              <a:rPr lang="en-US" altLang="zh-CN" dirty="0"/>
              <a:t>144</a:t>
            </a:r>
          </a:p>
          <a:p>
            <a:r>
              <a:rPr lang="en-US" altLang="zh-CN" dirty="0"/>
              <a:t>epoch 100: </a:t>
            </a:r>
            <a:r>
              <a:rPr lang="zh-CN" altLang="en-US" dirty="0"/>
              <a:t>收敛到</a:t>
            </a:r>
            <a:r>
              <a:rPr lang="en-US" altLang="zh-CN" dirty="0"/>
              <a:t>68</a:t>
            </a:r>
            <a:r>
              <a:rPr lang="zh-CN" altLang="en-US" dirty="0"/>
              <a:t>收不动了↓</a:t>
            </a:r>
            <a:r>
              <a:rPr lang="en-US" altLang="zh-CN" dirty="0"/>
              <a:t>  </a:t>
            </a:r>
            <a:r>
              <a:rPr lang="zh-CN" altLang="en-US" dirty="0"/>
              <a:t>保存为</a:t>
            </a:r>
            <a:r>
              <a:rPr lang="en-US" altLang="zh-CN" dirty="0"/>
              <a:t>E2; </a:t>
            </a:r>
            <a:r>
              <a:rPr lang="zh-CN" altLang="en-US" dirty="0"/>
              <a:t>步进一步</a:t>
            </a:r>
            <a:r>
              <a:rPr lang="en-US" altLang="zh-CN" dirty="0"/>
              <a:t>: </a:t>
            </a:r>
            <a:r>
              <a:rPr lang="zh-CN" altLang="en-US" dirty="0"/>
              <a:t>↓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E2</a:t>
            </a:r>
            <a:r>
              <a:rPr lang="zh-CN" altLang="en-US" dirty="0"/>
              <a:t>继续练</a:t>
            </a:r>
            <a:r>
              <a:rPr lang="en-US" altLang="zh-CN" dirty="0"/>
              <a:t>, epoch 100, </a:t>
            </a:r>
            <a:r>
              <a:rPr lang="en-US" altLang="zh-CN" dirty="0" err="1"/>
              <a:t>lr</a:t>
            </a:r>
            <a:r>
              <a:rPr lang="en-US" altLang="zh-CN" dirty="0"/>
              <a:t> = 0.00001: </a:t>
            </a:r>
            <a:r>
              <a:rPr lang="zh-CN" altLang="en-US" dirty="0"/>
              <a:t>基本无变化↓ 保存为</a:t>
            </a:r>
            <a:r>
              <a:rPr lang="en-US" altLang="zh-CN" dirty="0"/>
              <a:t>E3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</a:t>
            </a:r>
            <a:r>
              <a:rPr lang="en-US" altLang="zh-CN" dirty="0"/>
              <a:t>bn. </a:t>
            </a:r>
            <a:r>
              <a:rPr lang="en-US" altLang="zh-CN" dirty="0" err="1"/>
              <a:t>lr</a:t>
            </a:r>
            <a:r>
              <a:rPr lang="en-US" altLang="zh-CN" dirty="0"/>
              <a:t> = 0.0001, epoch 20: loss100 </a:t>
            </a:r>
            <a:r>
              <a:rPr lang="zh-CN" altLang="en-US" dirty="0"/>
              <a:t>↓</a:t>
            </a:r>
            <a:r>
              <a:rPr lang="en-US" altLang="zh-CN" dirty="0"/>
              <a:t> </a:t>
            </a:r>
            <a:r>
              <a:rPr lang="zh-CN" altLang="en-US" dirty="0"/>
              <a:t>保存为</a:t>
            </a:r>
            <a:r>
              <a:rPr lang="en-US" altLang="zh-CN" dirty="0"/>
              <a:t>E4 </a:t>
            </a:r>
            <a:r>
              <a:rPr lang="zh-CN" altLang="en-US" dirty="0"/>
              <a:t>训练明显变慢</a:t>
            </a:r>
            <a:endParaRPr lang="en-US" altLang="zh-CN" dirty="0"/>
          </a:p>
          <a:p>
            <a:r>
              <a:rPr lang="en-US" altLang="zh-CN" dirty="0" err="1"/>
              <a:t>lr</a:t>
            </a:r>
            <a:r>
              <a:rPr lang="en-US" altLang="zh-CN" dirty="0"/>
              <a:t> = 0.00001, epoch 80 </a:t>
            </a:r>
            <a:r>
              <a:rPr lang="zh-CN" altLang="en-US" dirty="0"/>
              <a:t>用</a:t>
            </a:r>
            <a:r>
              <a:rPr lang="en-US" altLang="zh-CN" dirty="0"/>
              <a:t>E4: loss90</a:t>
            </a:r>
            <a:r>
              <a:rPr lang="zh-CN" altLang="en-US" dirty="0"/>
              <a:t>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Encoder</a:t>
            </a:r>
            <a:r>
              <a:rPr lang="zh-CN" altLang="en-US" dirty="0"/>
              <a:t>加</a:t>
            </a:r>
            <a:r>
              <a:rPr lang="en-US" altLang="zh-CN" dirty="0" err="1"/>
              <a:t>upsample</a:t>
            </a:r>
            <a:r>
              <a:rPr lang="en-US" altLang="zh-CN" dirty="0"/>
              <a:t> decoder</a:t>
            </a:r>
            <a:r>
              <a:rPr lang="zh-CN" altLang="en-US" dirty="0"/>
              <a:t>加</a:t>
            </a:r>
            <a:r>
              <a:rPr lang="en-US" altLang="zh-CN" dirty="0"/>
              <a:t>pooling </a:t>
            </a:r>
            <a:r>
              <a:rPr lang="zh-CN" altLang="en-US" dirty="0"/>
              <a:t>最小层数从</a:t>
            </a:r>
            <a:r>
              <a:rPr lang="en-US" altLang="zh-CN" dirty="0"/>
              <a:t>64</a:t>
            </a:r>
            <a:r>
              <a:rPr lang="zh-CN" altLang="en-US" dirty="0"/>
              <a:t>变成</a:t>
            </a:r>
            <a:r>
              <a:rPr lang="en-US" altLang="zh-CN" dirty="0"/>
              <a:t>16 </a:t>
            </a:r>
            <a:r>
              <a:rPr lang="zh-CN" altLang="en-US" dirty="0"/>
              <a:t>加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. Lr0.001 epoch20 </a:t>
            </a:r>
            <a:r>
              <a:rPr lang="zh-CN" altLang="en-US" dirty="0"/>
              <a:t>收敛到</a:t>
            </a:r>
            <a:r>
              <a:rPr lang="en-US" altLang="zh-CN" dirty="0"/>
              <a:t>150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F6F34-D71E-4CC4-8A60-06C752B2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7" y="1784910"/>
            <a:ext cx="2883433" cy="1446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32D1DB-931A-4297-8377-4D29BF01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33" y="1818487"/>
            <a:ext cx="2764675" cy="1412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50468F-3248-4008-993C-84C8B84E0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7" y="1862054"/>
            <a:ext cx="2764675" cy="13653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6B950F-ADB1-4403-9815-D23D93485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64" y="4400785"/>
            <a:ext cx="2879853" cy="14746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CAD151-4E18-431D-99D7-41AAC3CD0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626" y="4173015"/>
            <a:ext cx="3588849" cy="18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DF0F8-6903-4ECD-9E69-74712905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232" y="236621"/>
            <a:ext cx="7118684" cy="6426940"/>
          </a:xfrm>
        </p:spPr>
        <p:txBody>
          <a:bodyPr/>
          <a:lstStyle/>
          <a:p>
            <a:r>
              <a:rPr lang="en-US" altLang="zh-CN" dirty="0"/>
              <a:t>Epoch20, lr0.001 </a:t>
            </a:r>
            <a:r>
              <a:rPr lang="zh-CN" altLang="en-US" dirty="0"/>
              <a:t>收敛到</a:t>
            </a:r>
            <a:r>
              <a:rPr lang="en-US" altLang="zh-CN" dirty="0"/>
              <a:t>50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最低层数改为</a:t>
            </a:r>
            <a:r>
              <a:rPr lang="en-US" altLang="zh-CN" dirty="0"/>
              <a:t>16 </a:t>
            </a:r>
            <a:r>
              <a:rPr lang="zh-CN" altLang="en-US" dirty="0"/>
              <a:t>训练参数不变 存为</a:t>
            </a:r>
            <a:r>
              <a:rPr lang="en-US" altLang="zh-CN" dirty="0"/>
              <a:t>E5</a:t>
            </a:r>
          </a:p>
          <a:p>
            <a:r>
              <a:rPr lang="zh-CN" altLang="en-US" dirty="0"/>
              <a:t>收敛到</a:t>
            </a:r>
            <a:r>
              <a:rPr lang="en-US" altLang="zh-CN" dirty="0"/>
              <a:t>50</a:t>
            </a:r>
          </a:p>
          <a:p>
            <a:r>
              <a:rPr lang="en-US" altLang="zh-CN" dirty="0"/>
              <a:t>* </a:t>
            </a:r>
            <a:r>
              <a:rPr lang="zh-CN" altLang="en-US" dirty="0"/>
              <a:t>多反卷积一层：明显</a:t>
            </a:r>
            <a:r>
              <a:rPr lang="en-US" altLang="zh-CN" dirty="0"/>
              <a:t>ringing </a:t>
            </a:r>
            <a:r>
              <a:rPr lang="zh-CN" altLang="en-US" dirty="0"/>
              <a:t>收敛还是</a:t>
            </a:r>
            <a:r>
              <a:rPr lang="en-US" altLang="zh-CN" dirty="0"/>
              <a:t>50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7F6E07-EB4A-41D4-AC37-7C8D0BA6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38" y="625824"/>
            <a:ext cx="4062202" cy="2069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1FCD92-D468-4472-BE94-E0D6819283BA}"/>
              </a:ext>
            </a:extLst>
          </p:cNvPr>
          <p:cNvSpPr txBox="1"/>
          <p:nvPr/>
        </p:nvSpPr>
        <p:spPr>
          <a:xfrm>
            <a:off x="597568" y="8301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8AB830-1D71-471B-9103-1B7AA6706CB7}"/>
              </a:ext>
            </a:extLst>
          </p:cNvPr>
          <p:cNvSpPr txBox="1"/>
          <p:nvPr/>
        </p:nvSpPr>
        <p:spPr>
          <a:xfrm>
            <a:off x="469232" y="477252"/>
            <a:ext cx="47725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1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Upsample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nn.Conv2d(4096, 16384, 3, 2, 0),# 64 64 4 input layer, output layer, kernel, stride, padding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nn.ConvTranspose2d(16384, 4096, 3, 2, 0), 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MaxPool2d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nn.Tanh</a:t>
            </a:r>
            <a:r>
              <a:rPr lang="en-US" altLang="zh-CN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endParaRPr lang="zh-CN" altLang="en-US" sz="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699DF8-56D7-41B1-834F-71DF71ED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87" y="4305355"/>
            <a:ext cx="3601487" cy="20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F82A2-09F9-49A3-A14B-85714005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5960395"/>
          </a:xfrm>
        </p:spPr>
        <p:txBody>
          <a:bodyPr/>
          <a:lstStyle/>
          <a:p>
            <a:r>
              <a:rPr lang="zh-CN" altLang="en-US" dirty="0"/>
              <a:t>去掉多反卷积的一层和末尾的</a:t>
            </a:r>
            <a:r>
              <a:rPr lang="en-US" altLang="zh-CN" dirty="0"/>
              <a:t>bn</a:t>
            </a:r>
            <a:r>
              <a:rPr lang="zh-CN" altLang="en-US" dirty="0"/>
              <a:t>和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存为</a:t>
            </a:r>
            <a:r>
              <a:rPr lang="en-US" altLang="zh-CN" dirty="0"/>
              <a:t>E6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继续训练</a:t>
            </a:r>
            <a:r>
              <a:rPr lang="en-US" altLang="zh-CN" dirty="0"/>
              <a:t>80</a:t>
            </a:r>
            <a:r>
              <a:rPr lang="zh-CN" altLang="en-US" dirty="0"/>
              <a:t>个</a:t>
            </a:r>
            <a:r>
              <a:rPr lang="en-US" altLang="zh-CN" dirty="0"/>
              <a:t>epoch lr0.0002 </a:t>
            </a:r>
            <a:r>
              <a:rPr lang="zh-CN" altLang="en-US" dirty="0"/>
              <a:t>收敛到</a:t>
            </a:r>
            <a:r>
              <a:rPr lang="en-US" altLang="zh-CN" dirty="0"/>
              <a:t>40 </a:t>
            </a:r>
            <a:r>
              <a:rPr lang="zh-CN" altLang="en-US" dirty="0"/>
              <a:t>用</a:t>
            </a:r>
            <a:r>
              <a:rPr lang="en-US" altLang="zh-CN" dirty="0"/>
              <a:t>E6 </a:t>
            </a:r>
            <a:r>
              <a:rPr lang="zh-CN" altLang="en-US" dirty="0"/>
              <a:t>存为</a:t>
            </a:r>
            <a:r>
              <a:rPr lang="en-US" altLang="zh-CN" dirty="0"/>
              <a:t>E7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继续训练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epoch lr0.0001 </a:t>
            </a:r>
            <a:r>
              <a:rPr lang="zh-CN" altLang="en-US" dirty="0"/>
              <a:t>收敛到</a:t>
            </a:r>
            <a:r>
              <a:rPr lang="en-US" altLang="zh-CN" dirty="0"/>
              <a:t>30 </a:t>
            </a:r>
            <a:r>
              <a:rPr lang="zh-CN" altLang="en-US" dirty="0"/>
              <a:t>用</a:t>
            </a:r>
            <a:r>
              <a:rPr lang="en-US" altLang="zh-CN" dirty="0"/>
              <a:t>E7 </a:t>
            </a:r>
            <a:r>
              <a:rPr lang="zh-CN" altLang="en-US" dirty="0"/>
              <a:t>存为</a:t>
            </a:r>
            <a:r>
              <a:rPr lang="en-US" altLang="zh-CN" dirty="0"/>
              <a:t>E8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3E911F-FA6B-4C26-AAA2-2E555D49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62" y="759388"/>
            <a:ext cx="2622585" cy="1365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78257D-084B-4014-86BD-C02BF8ED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62" y="2605710"/>
            <a:ext cx="2692100" cy="14729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5192BA-95D7-4F15-A0F0-3343012C2CD2}"/>
              </a:ext>
            </a:extLst>
          </p:cNvPr>
          <p:cNvSpPr txBox="1"/>
          <p:nvPr/>
        </p:nvSpPr>
        <p:spPr>
          <a:xfrm>
            <a:off x="10166684" y="352926"/>
            <a:ext cx="8643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self.encoder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(# 64 64 1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nn.Conv2d(1, 64, 3, 1, 1),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nn.Conv2d(64, 64, 4, 2, 1),#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nn.MaxPool2d(2),# 32 32 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nn.Conv2d(64, 64, 4, 2, 1),# 32 32 16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nn.MaxPool2d(2),# 16 16 16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nn.Conv2d(64, 64, 4, 2, 1),# 16 16 64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nn.MaxPool2d(2),# 8 8 64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nn.Conv2d(64, 256, 4, 2, 1),# 8 8 256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nn.BatchNorm2d(256),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nn.MaxPool2d(2),# 4 4 256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nn.Conv2d(256, 1024, 4, 2, 1),#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nn.BatchNorm2d(1024),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nn.MaxPool2d(2),#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nn.Conv2d(1024, 4096, 2, 1, 0),# 1 1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nn.BatchNorm2d(4096),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self.decoder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nn.ConvTranspose2d(4096, 1024, 2, 1, 0), 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nn.BatchNorm2d(1024),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nn.ConvTranspose2d(1024, 256, 4, 2, 1),#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nn.BatchNorm2d(256),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nn.ConvTranspose2d(256, 64, 4, 2, 1),#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nn.ConvTranspose2d(64, 64, 4, 2, 1),#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nn.ConvTranspose2d(64, 64, 4, 2, 1),#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nn.ConvTranspose2d(64, 64, 4, 2, 1),#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nn.BatchNorm2d(64),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nn.ConvTranspose2d(64, 1, 3, 1, 1),#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nn.Tanh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self.encoder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(# 64 64 1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nn.Conv2d(1, 4,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64 64 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nn.MaxPool2d(2),# 32 32 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nn.Conv2d(4, 16,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32 32 16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nn.MaxPool2d(2),# 16 16 16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nn.Conv2d(16, 64,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16 16 64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nn.MaxPool2d(2),# 8 8 64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nn.Conv2d(64, 256,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8 8 256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nn.MaxPool2d(2),# 4 4 256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nn.Conv2d(256, 1024,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nn.MaxPool2d(2),#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nn.Conv2d(1024, 4096, 2),# 1 1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self.decoder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nn.ConvTranspose2d(4096, 1024, 2), 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nn.ConvTranspose2d(1024, 256,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nn.ConvTranspose2d(256, 64,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nn.ConvTranspose2d(64, 16,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nn.ConvTranspose2d(16, 4,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nn.Upsample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=2),# 4 4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nn.ConvTranspose2d(4, 1, 3, padding=1,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padding_mode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='zeros'),# 2 2 4096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nn.MaxPool2d(2),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nn.Tanh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(4096, 4096)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#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编码器</a:t>
            </a:r>
            <a:endParaRPr lang="zh-CN" altLang="en-US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self.encoder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(4096, 128),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(128, 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(64, 32),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(32, 32) #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输出的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维，便于可视化</a:t>
            </a:r>
            <a:endParaRPr lang="zh-CN" altLang="en-US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)</a:t>
            </a:r>
            <a:endParaRPr lang="zh-CN" altLang="en-US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#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解码器</a:t>
            </a:r>
            <a:endParaRPr lang="zh-CN" altLang="en-US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self.decoder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(32, 32),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(32, 64),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(64, 128),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(128, 4096),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nn.Tanh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 #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使输出范围在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-1~1</a:t>
            </a:r>
            <a:endParaRPr lang="zh-CN" altLang="en-US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)</a:t>
            </a:r>
            <a:endParaRPr lang="zh-CN" altLang="en-US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1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Upsample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nn.Conv2d(4096, 16384, 3, 2, 0),#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nn.ConvTranspose2d(16384, 4096, 3, 2, 0), 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MaxPool2d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nn.Tanh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x.reshape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[0], -1)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x.reshape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[0], 1, 64, 64)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encode.shape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decode.reshape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[0], -1)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self.linear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decode =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decode.reshape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decode.shape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[0], 1, 64, 64)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decode.shape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BB6AB-505A-4491-91BD-CD6A17A98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16" y="4895720"/>
            <a:ext cx="2825409" cy="14069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A5BDCBD-A2EA-4CFC-A539-DD8DC1A57F41}"/>
              </a:ext>
            </a:extLst>
          </p:cNvPr>
          <p:cNvSpPr txBox="1"/>
          <p:nvPr/>
        </p:nvSpPr>
        <p:spPr>
          <a:xfrm>
            <a:off x="5053263" y="5000121"/>
            <a:ext cx="192863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1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Upsample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nn.Conv2d(4096, 16384, 3, 2, 0),# 64 64 4 input layer, output layer, kernel, stride, padding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nn.ConvTranspose2d(16384, 4096, 3, 2, 0), 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(True),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BatchNorm2d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ConvTranspose2d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 2 1024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MaxPool2d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nn.Tanh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</p:spTree>
    <p:extLst>
      <p:ext uri="{BB962C8B-B14F-4D97-AF65-F5344CB8AC3E}">
        <p14:creationId xmlns:p14="http://schemas.microsoft.com/office/powerpoint/2010/main" val="265816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E4A3A-EB8D-4C71-B112-0B77BE9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改变最后一层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F5484-C8A3-472B-9AF6-C2A19EF4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最后加一层 只训练其中一层</a:t>
            </a:r>
          </a:p>
        </p:txBody>
      </p:sp>
    </p:spTree>
    <p:extLst>
      <p:ext uri="{BB962C8B-B14F-4D97-AF65-F5344CB8AC3E}">
        <p14:creationId xmlns:p14="http://schemas.microsoft.com/office/powerpoint/2010/main" val="111846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36300</TotalTime>
  <Words>3702</Words>
  <Application>Microsoft Office PowerPoint</Application>
  <PresentationFormat>宽屏</PresentationFormat>
  <Paragraphs>367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 Hebrew Scholar</vt:lpstr>
      <vt:lpstr>Microsoft JhengHei</vt:lpstr>
      <vt:lpstr>Arial</vt:lpstr>
      <vt:lpstr>Calibri</vt:lpstr>
      <vt:lpstr>Consolas</vt:lpstr>
      <vt:lpstr>Office Theme</vt:lpstr>
      <vt:lpstr>Record – E</vt:lpstr>
      <vt:lpstr>测试输出为输入的网络</vt:lpstr>
      <vt:lpstr>PowerPoint 演示文稿</vt:lpstr>
      <vt:lpstr>PowerPoint 演示文稿</vt:lpstr>
      <vt:lpstr>PowerPoint 演示文稿</vt:lpstr>
      <vt:lpstr>PowerPoint 演示文稿</vt:lpstr>
      <vt:lpstr>改变最后一层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– E</dc:title>
  <dc:creator>Lupus Chisen</dc:creator>
  <cp:lastModifiedBy>Lupus Chisen</cp:lastModifiedBy>
  <cp:revision>1</cp:revision>
  <dcterms:created xsi:type="dcterms:W3CDTF">2022-03-08T07:34:23Z</dcterms:created>
  <dcterms:modified xsi:type="dcterms:W3CDTF">2022-04-18T10:33:09Z</dcterms:modified>
</cp:coreProperties>
</file>