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4245EA9-E930-46FF-8228-87BDFABC3828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DC13326-2B99-4A78-AFAE-137C36B0F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3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5EA9-E930-46FF-8228-87BDFABC3828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3326-2B99-4A78-AFAE-137C36B0F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85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5EA9-E930-46FF-8228-87BDFABC3828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3326-2B99-4A78-AFAE-137C36B0F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00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5EA9-E930-46FF-8228-87BDFABC3828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3326-2B99-4A78-AFAE-137C36B0F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12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5EA9-E930-46FF-8228-87BDFABC3828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3326-2B99-4A78-AFAE-137C36B0F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49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5EA9-E930-46FF-8228-87BDFABC3828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3326-2B99-4A78-AFAE-137C36B0F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569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5EA9-E930-46FF-8228-87BDFABC3828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3326-2B99-4A78-AFAE-137C36B0F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98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5EA9-E930-46FF-8228-87BDFABC3828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3326-2B99-4A78-AFAE-137C36B0F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40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5EA9-E930-46FF-8228-87BDFABC3828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3326-2B99-4A78-AFAE-137C36B0F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5EA9-E930-46FF-8228-87BDFABC3828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3326-2B99-4A78-AFAE-137C36B0F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26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5EA9-E930-46FF-8228-87BDFABC3828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3326-2B99-4A78-AFAE-137C36B0F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68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5EA9-E930-46FF-8228-87BDFABC3828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3326-2B99-4A78-AFAE-137C36B0F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29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5EA9-E930-46FF-8228-87BDFABC3828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3326-2B99-4A78-AFAE-137C36B0F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62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5EA9-E930-46FF-8228-87BDFABC3828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3326-2B99-4A78-AFAE-137C36B0F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28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5EA9-E930-46FF-8228-87BDFABC3828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3326-2B99-4A78-AFAE-137C36B0F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5EA9-E930-46FF-8228-87BDFABC3828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3326-2B99-4A78-AFAE-137C36B0F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76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5EA9-E930-46FF-8228-87BDFABC3828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3326-2B99-4A78-AFAE-137C36B0F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441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4245EA9-E930-46FF-8228-87BDFABC3828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DC13326-2B99-4A78-AFAE-137C36B0F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5939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1625D-5518-B500-44BB-906BCC7836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Bahnschrift SemiBold" panose="020B0502040204020203" pitchFamily="34" charset="0"/>
              </a:rPr>
              <a:t>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3FDBC2-7D0B-66E5-CAD0-2DFEDEFA0C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By Chisom Gbulie</a:t>
            </a:r>
          </a:p>
        </p:txBody>
      </p:sp>
    </p:spTree>
    <p:extLst>
      <p:ext uri="{BB962C8B-B14F-4D97-AF65-F5344CB8AC3E}">
        <p14:creationId xmlns:p14="http://schemas.microsoft.com/office/powerpoint/2010/main" val="2812925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CE393-1E86-E9C3-9A5F-3A8E785A1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74" y="0"/>
            <a:ext cx="10131425" cy="1456267"/>
          </a:xfrm>
        </p:spPr>
        <p:txBody>
          <a:bodyPr/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A. (Pseudocode)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14F00-6DFE-63C5-51AC-50E882F28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98765"/>
            <a:ext cx="12191999" cy="6359236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 Start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20 Input “Enter your item(s)” Items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30 Input “Enter (Scan) the Barcode number of the Item(S) to bring up their prices” Barcodes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40 Process “Add up the total cost of the Item(s)” Cost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50 Output “You may pay now!”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60 Input “Enter the Amount paid” Pay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70 Process Change = Pay – Cost (“Your Change is “,Change)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80 Stop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046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E1CA8-3AF5-3D28-B125-F5104BFCB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965" y="-27709"/>
            <a:ext cx="10131425" cy="1456267"/>
          </a:xfrm>
        </p:spPr>
        <p:txBody>
          <a:bodyPr/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A. (Flowchart)</a:t>
            </a:r>
            <a:endParaRPr lang="en-US" dirty="0"/>
          </a:p>
        </p:txBody>
      </p:sp>
      <p:sp>
        <p:nvSpPr>
          <p:cNvPr id="11" name="Flowchart: Terminator 10">
            <a:extLst>
              <a:ext uri="{FF2B5EF4-FFF2-40B4-BE49-F238E27FC236}">
                <a16:creationId xmlns:a16="http://schemas.microsoft.com/office/drawing/2014/main" id="{2FFEAA1C-1C95-1EDD-DCA1-75B000209E4C}"/>
              </a:ext>
            </a:extLst>
          </p:cNvPr>
          <p:cNvSpPr/>
          <p:nvPr/>
        </p:nvSpPr>
        <p:spPr>
          <a:xfrm>
            <a:off x="8461953" y="1884218"/>
            <a:ext cx="2244437" cy="858982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1E2BCA3-5109-FEA6-6B70-657E78396CE3}"/>
              </a:ext>
            </a:extLst>
          </p:cNvPr>
          <p:cNvCxnSpPr>
            <a:cxnSpLocks/>
          </p:cNvCxnSpPr>
          <p:nvPr/>
        </p:nvCxnSpPr>
        <p:spPr>
          <a:xfrm>
            <a:off x="1697183" y="998298"/>
            <a:ext cx="6925" cy="457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owchart: Terminator 2">
            <a:extLst>
              <a:ext uri="{FF2B5EF4-FFF2-40B4-BE49-F238E27FC236}">
                <a16:creationId xmlns:a16="http://schemas.microsoft.com/office/drawing/2014/main" id="{9C62E6AD-C2FE-D254-C30C-E7F26ED17939}"/>
              </a:ext>
            </a:extLst>
          </p:cNvPr>
          <p:cNvSpPr/>
          <p:nvPr/>
        </p:nvSpPr>
        <p:spPr>
          <a:xfrm>
            <a:off x="588528" y="313269"/>
            <a:ext cx="2244437" cy="858982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17" name="Trapezoid 16">
            <a:extLst>
              <a:ext uri="{FF2B5EF4-FFF2-40B4-BE49-F238E27FC236}">
                <a16:creationId xmlns:a16="http://schemas.microsoft.com/office/drawing/2014/main" id="{6C3FC7E1-FCD6-211E-8341-1E06EB0EDECB}"/>
              </a:ext>
            </a:extLst>
          </p:cNvPr>
          <p:cNvSpPr/>
          <p:nvPr/>
        </p:nvSpPr>
        <p:spPr>
          <a:xfrm>
            <a:off x="1652153" y="2862506"/>
            <a:ext cx="45719" cy="344054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Data 3">
            <a:extLst>
              <a:ext uri="{FF2B5EF4-FFF2-40B4-BE49-F238E27FC236}">
                <a16:creationId xmlns:a16="http://schemas.microsoft.com/office/drawing/2014/main" id="{DE55518E-9674-EE89-2D28-2385E17B5D76}"/>
              </a:ext>
            </a:extLst>
          </p:cNvPr>
          <p:cNvSpPr/>
          <p:nvPr/>
        </p:nvSpPr>
        <p:spPr>
          <a:xfrm>
            <a:off x="261345" y="1379300"/>
            <a:ext cx="2694711" cy="1593272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[Input] Items</a:t>
            </a:r>
          </a:p>
        </p:txBody>
      </p:sp>
      <p:sp>
        <p:nvSpPr>
          <p:cNvPr id="5" name="Flowchart: Data 4">
            <a:extLst>
              <a:ext uri="{FF2B5EF4-FFF2-40B4-BE49-F238E27FC236}">
                <a16:creationId xmlns:a16="http://schemas.microsoft.com/office/drawing/2014/main" id="{3B7E1C07-B762-22A3-55FC-535FF1E7E008}"/>
              </a:ext>
            </a:extLst>
          </p:cNvPr>
          <p:cNvSpPr/>
          <p:nvPr/>
        </p:nvSpPr>
        <p:spPr>
          <a:xfrm>
            <a:off x="197429" y="3171920"/>
            <a:ext cx="2694710" cy="1593272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[Input] Barcodes 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7444C3E-7AB5-9EAD-21AD-A23F4CAF4D9D}"/>
              </a:ext>
            </a:extLst>
          </p:cNvPr>
          <p:cNvCxnSpPr>
            <a:stCxn id="5" idx="4"/>
          </p:cNvCxnSpPr>
          <p:nvPr/>
        </p:nvCxnSpPr>
        <p:spPr>
          <a:xfrm>
            <a:off x="1544784" y="4765192"/>
            <a:ext cx="0" cy="567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E7A96C10-2220-8960-537D-7AB3FACAA6E0}"/>
              </a:ext>
            </a:extLst>
          </p:cNvPr>
          <p:cNvSpPr/>
          <p:nvPr/>
        </p:nvSpPr>
        <p:spPr>
          <a:xfrm>
            <a:off x="197429" y="5249332"/>
            <a:ext cx="2549233" cy="1456267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[Process] Cost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A46AE3A-B30C-AC85-5A67-AC2F522A745C}"/>
              </a:ext>
            </a:extLst>
          </p:cNvPr>
          <p:cNvCxnSpPr>
            <a:stCxn id="7" idx="3"/>
            <a:endCxn id="8" idx="2"/>
          </p:cNvCxnSpPr>
          <p:nvPr/>
        </p:nvCxnSpPr>
        <p:spPr>
          <a:xfrm>
            <a:off x="2746662" y="5977466"/>
            <a:ext cx="1354774" cy="55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66DA49A-383C-E465-BDF7-7E7E12791FCF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202873" y="2890215"/>
            <a:ext cx="1377" cy="2469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DD9A7A36-60FE-AD02-3D35-B8B31850C342}"/>
              </a:ext>
            </a:extLst>
          </p:cNvPr>
          <p:cNvSpPr/>
          <p:nvPr/>
        </p:nvSpPr>
        <p:spPr>
          <a:xfrm>
            <a:off x="3941611" y="1600200"/>
            <a:ext cx="2549233" cy="1456267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[Process] Pay – Cost = Change </a:t>
            </a:r>
          </a:p>
        </p:txBody>
      </p:sp>
      <p:sp>
        <p:nvSpPr>
          <p:cNvPr id="9" name="Flowchart: Data 8">
            <a:extLst>
              <a:ext uri="{FF2B5EF4-FFF2-40B4-BE49-F238E27FC236}">
                <a16:creationId xmlns:a16="http://schemas.microsoft.com/office/drawing/2014/main" id="{992A92F5-9041-91A9-976B-0F75FED2BF27}"/>
              </a:ext>
            </a:extLst>
          </p:cNvPr>
          <p:cNvSpPr/>
          <p:nvPr/>
        </p:nvSpPr>
        <p:spPr>
          <a:xfrm>
            <a:off x="3941611" y="3425918"/>
            <a:ext cx="2327566" cy="1518614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[Input] Pay</a:t>
            </a:r>
          </a:p>
        </p:txBody>
      </p:sp>
      <p:sp>
        <p:nvSpPr>
          <p:cNvPr id="8" name="Flowchart: Data 7">
            <a:extLst>
              <a:ext uri="{FF2B5EF4-FFF2-40B4-BE49-F238E27FC236}">
                <a16:creationId xmlns:a16="http://schemas.microsoft.com/office/drawing/2014/main" id="{13E288C3-1FEB-E479-5369-6556B71CEF37}"/>
              </a:ext>
            </a:extLst>
          </p:cNvPr>
          <p:cNvSpPr/>
          <p:nvPr/>
        </p:nvSpPr>
        <p:spPr>
          <a:xfrm>
            <a:off x="3881149" y="5360167"/>
            <a:ext cx="2202873" cy="1345432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[Output] You may pay now! 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B625031-2CB8-8F65-F52A-DD350720C230}"/>
              </a:ext>
            </a:extLst>
          </p:cNvPr>
          <p:cNvCxnSpPr>
            <a:stCxn id="10" idx="3"/>
          </p:cNvCxnSpPr>
          <p:nvPr/>
        </p:nvCxnSpPr>
        <p:spPr>
          <a:xfrm flipV="1">
            <a:off x="6490844" y="2313709"/>
            <a:ext cx="1971109" cy="14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127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37C9-FFEE-40BD-5B15-F3749FFF7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10131425" cy="1456267"/>
          </a:xfrm>
        </p:spPr>
        <p:txBody>
          <a:bodyPr/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B.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8DEB1-D181-3545-2144-CB5391BEC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54060"/>
            <a:ext cx="2119745" cy="748145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dirty="0"/>
              <a:t>Start</a:t>
            </a: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5C8623A2-7109-E944-69E5-524271160D78}"/>
              </a:ext>
            </a:extLst>
          </p:cNvPr>
          <p:cNvSpPr/>
          <p:nvPr/>
        </p:nvSpPr>
        <p:spPr>
          <a:xfrm>
            <a:off x="3380511" y="1296172"/>
            <a:ext cx="2667000" cy="1759528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Did I wake up early?</a:t>
            </a:r>
          </a:p>
        </p:txBody>
      </p: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274052EE-10EA-BE7B-4215-E46AAC8C4FBB}"/>
              </a:ext>
            </a:extLst>
          </p:cNvPr>
          <p:cNvSpPr/>
          <p:nvPr/>
        </p:nvSpPr>
        <p:spPr>
          <a:xfrm>
            <a:off x="6471966" y="1462428"/>
            <a:ext cx="2694711" cy="1593272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Read a bit before getting ready</a:t>
            </a:r>
          </a:p>
        </p:txBody>
      </p:sp>
      <p:sp>
        <p:nvSpPr>
          <p:cNvPr id="8" name="Flowchart: Data 7">
            <a:extLst>
              <a:ext uri="{FF2B5EF4-FFF2-40B4-BE49-F238E27FC236}">
                <a16:creationId xmlns:a16="http://schemas.microsoft.com/office/drawing/2014/main" id="{A75F0B43-0C69-BA5B-3F52-EA559835B8B9}"/>
              </a:ext>
            </a:extLst>
          </p:cNvPr>
          <p:cNvSpPr/>
          <p:nvPr/>
        </p:nvSpPr>
        <p:spPr>
          <a:xfrm>
            <a:off x="3241963" y="3555236"/>
            <a:ext cx="2694711" cy="1593272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Get Ready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A519C97-2443-F5D7-73BF-191BF48544D7}"/>
              </a:ext>
            </a:extLst>
          </p:cNvPr>
          <p:cNvCxnSpPr>
            <a:stCxn id="4" idx="2"/>
          </p:cNvCxnSpPr>
          <p:nvPr/>
        </p:nvCxnSpPr>
        <p:spPr>
          <a:xfrm flipH="1">
            <a:off x="1745672" y="1102205"/>
            <a:ext cx="1" cy="354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Data 4">
            <a:extLst>
              <a:ext uri="{FF2B5EF4-FFF2-40B4-BE49-F238E27FC236}">
                <a16:creationId xmlns:a16="http://schemas.microsoft.com/office/drawing/2014/main" id="{995A1B32-4BA4-AC5B-51D9-6910424B7EC6}"/>
              </a:ext>
            </a:extLst>
          </p:cNvPr>
          <p:cNvSpPr/>
          <p:nvPr/>
        </p:nvSpPr>
        <p:spPr>
          <a:xfrm>
            <a:off x="261345" y="1379300"/>
            <a:ext cx="2694711" cy="1593272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Wake Up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5C7CB4A-BA31-C515-525E-F041809C3F91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2686585" y="2175936"/>
            <a:ext cx="693926" cy="15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75CED25-F529-9D8B-E507-525AF0C05D9E}"/>
              </a:ext>
            </a:extLst>
          </p:cNvPr>
          <p:cNvCxnSpPr>
            <a:cxnSpLocks/>
          </p:cNvCxnSpPr>
          <p:nvPr/>
        </p:nvCxnSpPr>
        <p:spPr>
          <a:xfrm>
            <a:off x="6054437" y="2175936"/>
            <a:ext cx="693926" cy="15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8857856-BE50-81D4-AC1D-F60FED8E6F77}"/>
              </a:ext>
            </a:extLst>
          </p:cNvPr>
          <p:cNvSpPr txBox="1"/>
          <p:nvPr/>
        </p:nvSpPr>
        <p:spPr>
          <a:xfrm>
            <a:off x="6155787" y="1780049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D535BE3-369A-11B4-5F7D-C007185DEA0B}"/>
              </a:ext>
            </a:extLst>
          </p:cNvPr>
          <p:cNvCxnSpPr>
            <a:cxnSpLocks/>
          </p:cNvCxnSpPr>
          <p:nvPr/>
        </p:nvCxnSpPr>
        <p:spPr>
          <a:xfrm>
            <a:off x="4714011" y="3074938"/>
            <a:ext cx="0" cy="480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5BD425D-ECB9-2E96-4546-1C8DF4FB8FD2}"/>
              </a:ext>
            </a:extLst>
          </p:cNvPr>
          <p:cNvSpPr txBox="1"/>
          <p:nvPr/>
        </p:nvSpPr>
        <p:spPr>
          <a:xfrm>
            <a:off x="4778797" y="317519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1440582-CAA9-F134-F79B-F7CB0A26F4E8}"/>
              </a:ext>
            </a:extLst>
          </p:cNvPr>
          <p:cNvCxnSpPr>
            <a:cxnSpLocks/>
          </p:cNvCxnSpPr>
          <p:nvPr/>
        </p:nvCxnSpPr>
        <p:spPr>
          <a:xfrm>
            <a:off x="8951062" y="2212880"/>
            <a:ext cx="693926" cy="15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D2EDE3F-8975-D6BD-D6BE-F3DB16D999F7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5678807" y="4288754"/>
            <a:ext cx="3693794" cy="35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EE7E00A-4782-74A3-E017-DD74ACAC00DB}"/>
              </a:ext>
            </a:extLst>
          </p:cNvPr>
          <p:cNvCxnSpPr>
            <a:cxnSpLocks/>
          </p:cNvCxnSpPr>
          <p:nvPr/>
        </p:nvCxnSpPr>
        <p:spPr>
          <a:xfrm>
            <a:off x="10571019" y="2991169"/>
            <a:ext cx="0" cy="480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Data 17">
            <a:extLst>
              <a:ext uri="{FF2B5EF4-FFF2-40B4-BE49-F238E27FC236}">
                <a16:creationId xmlns:a16="http://schemas.microsoft.com/office/drawing/2014/main" id="{20CACF60-EDA5-CD53-1A42-39BFD2A1B02F}"/>
              </a:ext>
            </a:extLst>
          </p:cNvPr>
          <p:cNvSpPr/>
          <p:nvPr/>
        </p:nvSpPr>
        <p:spPr>
          <a:xfrm>
            <a:off x="9372601" y="1481666"/>
            <a:ext cx="2694711" cy="1593272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Get Ready</a:t>
            </a:r>
          </a:p>
        </p:txBody>
      </p:sp>
      <p:sp>
        <p:nvSpPr>
          <p:cNvPr id="19" name="Flowchart: Decision 18">
            <a:extLst>
              <a:ext uri="{FF2B5EF4-FFF2-40B4-BE49-F238E27FC236}">
                <a16:creationId xmlns:a16="http://schemas.microsoft.com/office/drawing/2014/main" id="{A0C0A27A-62CB-62BF-07E0-A978C72AB205}"/>
              </a:ext>
            </a:extLst>
          </p:cNvPr>
          <p:cNvSpPr/>
          <p:nvPr/>
        </p:nvSpPr>
        <p:spPr>
          <a:xfrm>
            <a:off x="9372601" y="3429000"/>
            <a:ext cx="2396836" cy="1719508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Is the weather cold today?</a:t>
            </a:r>
          </a:p>
        </p:txBody>
      </p:sp>
      <p:sp>
        <p:nvSpPr>
          <p:cNvPr id="25" name="Flowchart: Data 24">
            <a:extLst>
              <a:ext uri="{FF2B5EF4-FFF2-40B4-BE49-F238E27FC236}">
                <a16:creationId xmlns:a16="http://schemas.microsoft.com/office/drawing/2014/main" id="{5EF32871-59DF-CC62-5216-100BE8D19AC2}"/>
              </a:ext>
            </a:extLst>
          </p:cNvPr>
          <p:cNvSpPr/>
          <p:nvPr/>
        </p:nvSpPr>
        <p:spPr>
          <a:xfrm>
            <a:off x="6645447" y="4981868"/>
            <a:ext cx="2347748" cy="1065644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Wear textured clothing</a:t>
            </a:r>
          </a:p>
        </p:txBody>
      </p:sp>
      <p:sp>
        <p:nvSpPr>
          <p:cNvPr id="26" name="Flowchart: Data 25">
            <a:extLst>
              <a:ext uri="{FF2B5EF4-FFF2-40B4-BE49-F238E27FC236}">
                <a16:creationId xmlns:a16="http://schemas.microsoft.com/office/drawing/2014/main" id="{07E79D28-0D4A-3F13-F00C-DBC8637F10E7}"/>
              </a:ext>
            </a:extLst>
          </p:cNvPr>
          <p:cNvSpPr/>
          <p:nvPr/>
        </p:nvSpPr>
        <p:spPr>
          <a:xfrm>
            <a:off x="9844252" y="5646886"/>
            <a:ext cx="2347748" cy="1065644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Wear light clothing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0638686-EC8A-9138-D4EC-5519EF783E90}"/>
              </a:ext>
            </a:extLst>
          </p:cNvPr>
          <p:cNvCxnSpPr>
            <a:endCxn id="25" idx="5"/>
          </p:cNvCxnSpPr>
          <p:nvPr/>
        </p:nvCxnSpPr>
        <p:spPr>
          <a:xfrm flipH="1">
            <a:off x="8758420" y="4710545"/>
            <a:ext cx="1216853" cy="804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29865D-9758-817D-7CB6-5395CFB5D6C4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11249891" y="4710545"/>
            <a:ext cx="3010" cy="936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939D1D7B-EDEB-12C7-E8C6-4387169AA66A}"/>
              </a:ext>
            </a:extLst>
          </p:cNvPr>
          <p:cNvSpPr txBox="1">
            <a:spLocks/>
          </p:cNvSpPr>
          <p:nvPr/>
        </p:nvSpPr>
        <p:spPr>
          <a:xfrm>
            <a:off x="260148" y="5805635"/>
            <a:ext cx="2119745" cy="748145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/>
              <a:t>Stop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116BE6A-FA71-5F0C-8736-4B7D2186F5D6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4908673" y="5514690"/>
            <a:ext cx="1971549" cy="290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C46D689-F5A0-0392-ED1A-5D0F7CB2065E}"/>
              </a:ext>
            </a:extLst>
          </p:cNvPr>
          <p:cNvCxnSpPr>
            <a:cxnSpLocks/>
            <a:stCxn id="26" idx="2"/>
            <a:endCxn id="33" idx="5"/>
          </p:cNvCxnSpPr>
          <p:nvPr/>
        </p:nvCxnSpPr>
        <p:spPr>
          <a:xfrm flipH="1" flipV="1">
            <a:off x="4742516" y="6155484"/>
            <a:ext cx="5336511" cy="24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79E0D21-17D4-6416-6860-64FAD4411664}"/>
              </a:ext>
            </a:extLst>
          </p:cNvPr>
          <p:cNvCxnSpPr>
            <a:cxnSpLocks/>
          </p:cNvCxnSpPr>
          <p:nvPr/>
        </p:nvCxnSpPr>
        <p:spPr>
          <a:xfrm>
            <a:off x="2395490" y="6179707"/>
            <a:ext cx="693926" cy="15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Data 32">
            <a:extLst>
              <a:ext uri="{FF2B5EF4-FFF2-40B4-BE49-F238E27FC236}">
                <a16:creationId xmlns:a16="http://schemas.microsoft.com/office/drawing/2014/main" id="{AC262783-A306-0482-2950-33DBB7E7741A}"/>
              </a:ext>
            </a:extLst>
          </p:cNvPr>
          <p:cNvSpPr/>
          <p:nvPr/>
        </p:nvSpPr>
        <p:spPr>
          <a:xfrm>
            <a:off x="2805545" y="5666920"/>
            <a:ext cx="2152190" cy="977128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Leave for school</a:t>
            </a:r>
          </a:p>
        </p:txBody>
      </p:sp>
    </p:spTree>
    <p:extLst>
      <p:ext uri="{BB962C8B-B14F-4D97-AF65-F5344CB8AC3E}">
        <p14:creationId xmlns:p14="http://schemas.microsoft.com/office/powerpoint/2010/main" val="406953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D3086-E21B-0AA9-7F28-F5BFD01E8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/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C.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8AB01-A5F8-0D90-CE05-CB618FB04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08364"/>
            <a:ext cx="12191999" cy="5749635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 Start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20 Input “Enter your Name” Name_1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30 Input “Enter your Age”  Age_1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40 Input “Enter your Name” Name_2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50 Input “Enter your Age”  Age_2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60 Process Identity_1 = Name_1 + Age_2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70 Process Identity_2 = Name_2 + Age_1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80 Output “The 1</a:t>
            </a:r>
            <a:r>
              <a:rPr lang="en-US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person’s name and age are ,Identity_1”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90 Output “The 2</a:t>
            </a:r>
            <a:r>
              <a:rPr lang="en-US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person’s name and age are ,Identity_2”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100 Stop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6884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87</TotalTime>
  <Words>273</Words>
  <Application>Microsoft Office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Bahnschrift SemiBold</vt:lpstr>
      <vt:lpstr>Calibri</vt:lpstr>
      <vt:lpstr>Calibri Light</vt:lpstr>
      <vt:lpstr>Courier New</vt:lpstr>
      <vt:lpstr>Celestial</vt:lpstr>
      <vt:lpstr>Project 1</vt:lpstr>
      <vt:lpstr>A. (Pseudocode)</vt:lpstr>
      <vt:lpstr>A. (Flowchart)</vt:lpstr>
      <vt:lpstr>B.</vt:lpstr>
      <vt:lpstr>C.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King Draco</dc:creator>
  <cp:lastModifiedBy>King Draco</cp:lastModifiedBy>
  <cp:revision>1</cp:revision>
  <dcterms:created xsi:type="dcterms:W3CDTF">2023-04-11T17:26:34Z</dcterms:created>
  <dcterms:modified xsi:type="dcterms:W3CDTF">2023-04-11T18:53:45Z</dcterms:modified>
</cp:coreProperties>
</file>