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3027-AFBE-4CDD-8087-7BCCAE0F208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DE48-9C30-4C9D-834A-2F7421A8F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6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3027-AFBE-4CDD-8087-7BCCAE0F208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DE48-9C30-4C9D-834A-2F7421A8F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8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3027-AFBE-4CDD-8087-7BCCAE0F208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DE48-9C30-4C9D-834A-2F7421A8F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04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3027-AFBE-4CDD-8087-7BCCAE0F208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DE48-9C30-4C9D-834A-2F7421A8F9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5832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3027-AFBE-4CDD-8087-7BCCAE0F208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DE48-9C30-4C9D-834A-2F7421A8F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8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3027-AFBE-4CDD-8087-7BCCAE0F208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DE48-9C30-4C9D-834A-2F7421A8F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35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3027-AFBE-4CDD-8087-7BCCAE0F208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DE48-9C30-4C9D-834A-2F7421A8F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72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3027-AFBE-4CDD-8087-7BCCAE0F208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DE48-9C30-4C9D-834A-2F7421A8F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60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3027-AFBE-4CDD-8087-7BCCAE0F208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DE48-9C30-4C9D-834A-2F7421A8F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5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3027-AFBE-4CDD-8087-7BCCAE0F208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DE48-9C30-4C9D-834A-2F7421A8F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3027-AFBE-4CDD-8087-7BCCAE0F208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DE48-9C30-4C9D-834A-2F7421A8F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3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3027-AFBE-4CDD-8087-7BCCAE0F208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DE48-9C30-4C9D-834A-2F7421A8F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0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3027-AFBE-4CDD-8087-7BCCAE0F208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DE48-9C30-4C9D-834A-2F7421A8F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7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3027-AFBE-4CDD-8087-7BCCAE0F208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DE48-9C30-4C9D-834A-2F7421A8F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2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3027-AFBE-4CDD-8087-7BCCAE0F208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DE48-9C30-4C9D-834A-2F7421A8F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8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3027-AFBE-4CDD-8087-7BCCAE0F208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DE48-9C30-4C9D-834A-2F7421A8F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7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3027-AFBE-4CDD-8087-7BCCAE0F208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DE48-9C30-4C9D-834A-2F7421A8F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3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C8E3027-AFBE-4CDD-8087-7BCCAE0F208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25DDE48-9C30-4C9D-834A-2F7421A8F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8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6ACD-B888-AFC8-75B9-7AB568F4D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Project 2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34A04-D946-11CD-D1BD-E82EF8DF0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 Chisom Gbulie</a:t>
            </a:r>
          </a:p>
        </p:txBody>
      </p:sp>
    </p:spTree>
    <p:extLst>
      <p:ext uri="{BB962C8B-B14F-4D97-AF65-F5344CB8AC3E}">
        <p14:creationId xmlns:p14="http://schemas.microsoft.com/office/powerpoint/2010/main" val="19343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29DC-41B2-9097-3513-D1C95EAB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96382-9A97-B581-F32E-3CFE7B3DA1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025237"/>
            <a:ext cx="12192000" cy="583276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CLS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 Input “Enter the value of A” 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30 Input “Enter the value of B” B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40 Input “Enter the value of c” 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50 INPUT “ENTER THE VALUE OF D” D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50 Process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DIS =(B * 2) * (C * 2) - (4.0 * A)*(C * * 3) - 4.0 * (B * * 3) * D - (27) * (A * * 2) * (D * * 2) + (18 * A * B * C * D)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“The Discriminant is ,”DIS)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60 if Dis == 0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80 Output “Roots are Real and Equal”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90 if Dis &gt; 0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100 “Roots are real and Different”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110 Else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120 “Roots are Complex”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130 End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08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91C1-2B43-B428-E389-E3900A84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16BB3-38EB-D56A-FB8A-35C63C60AD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039091"/>
            <a:ext cx="12192000" cy="5818909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Start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 Input “Enter the value of A” 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30 Input “Enter the value of B” B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40 Input “Enter the value of c” 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50 Process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DIS = (b * * 2) - (4 * a * c )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“The Discriminant is ,”DIS)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60 if Dis == 0 “Real and Equal Roots ARE present”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70 if Dis &gt; 0 “Real and Distinct Roots Are present”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80 if Disc &lt; 0 “Imaginary roots are present”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90 Stop</a:t>
            </a:r>
          </a:p>
        </p:txBody>
      </p:sp>
    </p:spTree>
    <p:extLst>
      <p:ext uri="{BB962C8B-B14F-4D97-AF65-F5344CB8AC3E}">
        <p14:creationId xmlns:p14="http://schemas.microsoft.com/office/powerpoint/2010/main" val="123867294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118</TotalTime>
  <Words>260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SemiBold</vt:lpstr>
      <vt:lpstr>Courier New</vt:lpstr>
      <vt:lpstr>Tw Cen MT</vt:lpstr>
      <vt:lpstr>Droplet</vt:lpstr>
      <vt:lpstr>Project 2 Algorithms</vt:lpstr>
      <vt:lpstr>A.</vt:lpstr>
      <vt:lpstr>B.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Algorithms</dc:title>
  <dc:creator>King Draco</dc:creator>
  <cp:lastModifiedBy>King Draco</cp:lastModifiedBy>
  <cp:revision>2</cp:revision>
  <dcterms:created xsi:type="dcterms:W3CDTF">2023-04-11T16:54:45Z</dcterms:created>
  <dcterms:modified xsi:type="dcterms:W3CDTF">2023-04-11T18:53:14Z</dcterms:modified>
</cp:coreProperties>
</file>