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F7420-58F1-4AA2-8428-6C0B69206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E38B2-2F1E-45BB-B89F-68E4B41B1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12C0B-0E48-43D8-9732-38DC5C9CF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FE75D-7C25-4E2A-BE05-81DE4990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C3F90-620A-47E0-8A65-67F828AC5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E4616-E24D-410A-9442-06C35324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2A245B-02EA-4E91-A9F9-02CA71E22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8C790-B779-404E-AF39-9F6C04215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72C6-6BD5-48F2-A415-AFC6ECD82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83E4F-893C-4AE6-8F22-12BA13FA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0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6E2B6A-C065-475A-B8C1-F59C176746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1064F-422E-4A84-8593-362E1BBEB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ECFC9-B692-4F3B-BC5E-5F33CE0D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AD36B-FB2D-4F65-805D-69913848C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08C6E-0AC3-4DE1-A33D-D3C61F381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1E46-969F-464A-BDE5-92C0331A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C05AD-18BB-41DD-A72F-55F54A5B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4F2B-900C-4EAD-B1EF-841CDA9E5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F0439-84EF-45F2-AEA6-5D114DF1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3C519-B799-4754-840B-EC72F3229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2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2176E-C7A7-4399-A11A-0D792CD9D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2DCCE-6189-4D99-9A58-E86B7C01E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D0E01-774A-4E33-B3C4-70C9F74D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E1270-7D69-481C-98A7-2E7037F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CFC10-4CEF-4A60-816E-3921ADEB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197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F72C-6E7F-409B-9270-5C5F0D2D6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C78B-22AC-409C-BFAE-37AE3C5DF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88458-C7D5-44EA-AC23-95BE416A2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62168-3412-4ED8-8E86-9926972A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EC0E5-ED9B-450A-97D4-0D9BDA84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01EEC-5B0F-41B1-8BF7-55B0BA0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1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A18C-D77E-4A72-89B6-8E8B6757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B332-18C9-4C44-AB4C-5DFFE333E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A3BC3-FDB4-4BB6-A173-1C8C80F2D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E4AAA-6DAC-4F41-922D-455E128916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B136E-1E01-4FA3-B5C2-60ADA96182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FCB40-53A6-4542-8052-EA5820EDD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180DA5-95B3-4B39-AC1B-05FBE702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AA5DE-E0A1-4629-A310-45039C307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4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E58A-E656-4132-A3C3-4E7DDDB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A838-CD98-449F-9B0F-2D868607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C96D7-F0CE-4BDA-9842-154E97EA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F5BDC-9F45-4BA0-9687-38A200B6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B9FE94-10CA-4531-9F3F-E0ADD227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1FA4F-3D91-4DA2-86EF-9080C3C0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0E747-5D3B-4509-88F9-10F2AAFB5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1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8672-54EA-4A1A-99C3-BC6A8C08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29EC7-4585-4FE1-B60B-EBEC834B5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A45480-6E55-4801-8295-6BFFFE97B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44679-EC08-4A29-ABAA-4A04DB405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1492D-A6C6-4BD3-B59A-45F4F243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C547A-F18A-4346-B7C0-A09651ED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00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557D-31A8-44FE-A5AC-FC5AF262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37AC63-62F3-46B3-8A42-813B6AC80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66E8F-3D4B-4BA7-8F4B-79AB602E5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AB16E-AAC5-42E3-8393-5394F62FF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4DD66-ED9B-4E25-9DC8-4601A17E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7530D-8CFF-4717-A8FF-6DBB03FD3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0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8880C-18DB-43B4-B6BB-CEED8483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05B00-9B1F-4A8C-AACA-BE06F47E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91201-D5A2-4AA5-9E40-DFB9FFBCA4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E86A6-606F-41F7-B1DF-FD7A03A8256A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56A8E-A050-459F-81FC-8E1AA49FB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90340-CB48-428F-A2EF-8663766A1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111FAC-AA80-44A8-BF22-BBA1262B9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7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6F3237-FC47-4406-B02E-5206CEC10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050103-C603-4A48-9DC9-E3C01CA4C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9168A-D3A0-420E-B4C9-D5BCDFAD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0"/>
            <a:ext cx="1217856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73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AC79443-0C06-4E41-9CA5-7D0EAE8D2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98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AD220-1D18-4CC3-8EB5-B28AF48B7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30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2E68493-FB79-438F-92E3-8E896EEA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0"/>
            <a:ext cx="121746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2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Chisom Ibezim</dc:creator>
  <cp:lastModifiedBy>Chisom Ibezim</cp:lastModifiedBy>
  <cp:revision>3</cp:revision>
  <dcterms:created xsi:type="dcterms:W3CDTF">2022-03-31T12:36:41Z</dcterms:created>
  <dcterms:modified xsi:type="dcterms:W3CDTF">2022-03-31T12:58:12Z</dcterms:modified>
</cp:coreProperties>
</file>