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58" d="100"/>
          <a:sy n="58" d="100"/>
        </p:scale>
        <p:origin x="4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5C23-194D-4754-9A68-21A84CE4A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C3273F-DB6A-4870-889C-FB81521BE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485C-FF18-4274-AB16-1295803D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3C699-03BA-411B-B8D8-733DCB4E5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3409-D658-4604-AD5F-1BCA91808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58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7037-4B87-4071-ACAC-52CDC51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3862F-ACBA-4A2A-BC49-12BA84545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37C25-4894-4F6C-8D31-C3455635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9631-D1AB-4395-B9C5-6C868F4F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2AFE8-EEE6-422C-98AB-433D596B9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ECC43E-3E9C-435C-95C8-AEF549C54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3C97A-F85B-4838-BE77-55B0960BA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5F8A-0121-466C-96CA-AA066D5B0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F7EDB-29BC-48C6-8FE2-3D6A377D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9261-1685-4859-876E-5293776C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6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484804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FEC-1BE9-4DC1-80B8-5594081A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2CFD4-E1A3-41AB-A33D-EEA12C9A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5953-0A52-44D4-A607-862C6009F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F818C-371E-4637-864A-3F280F08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0EE5-C338-4984-A14B-19A3313CA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8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3BB7-6E4C-4093-A0AE-578088E4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13083-1E8C-4501-8471-9A8F187EC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71AF2-E612-4040-A8E6-86C2E2A2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37F2C-E12D-48C2-9990-281CE72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306E6-7508-4946-BE92-DAD0788B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8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BA9E-65BC-4F47-B26C-00AE80D1B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9CDF5-C155-4B28-B07E-2365D68FD1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705E8-B3E0-4CA1-A52B-C974B81E4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D551-5AB8-4D7A-957B-2BA6FA6C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73D343-8A2A-43FC-9373-2B9013B4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EE334-10D1-4892-83DA-C014E9EC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0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6FCC-99F3-4801-9E46-D9F101D9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A5481-E459-4D85-86C6-CD27A786E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24093-8DB6-4D2C-A108-A59CBC711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8D83B4-4DA1-4410-8C3F-EDE2504A2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4EDB09-A047-4A0C-A8C9-E7E30BAA1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DC53B-5246-4D8C-94A3-49EF46E77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6B58E6-F9DC-410F-8AF5-1C65042B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9A05F-1E0B-4525-A243-8F00F96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9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46E9-7B53-4970-A130-083E1DE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A1B429-6BAC-456C-A0A0-F47DCA78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61B88-72E0-4DA7-997A-1C5A3ECB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BB99-5EA9-497D-A934-36163D08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20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52995-7706-4EA0-80D7-82B80A16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4246B-6E9C-4390-91A7-CF15BF01A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577A-94AE-40E8-8CA9-9CBE7AF9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17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B8BD-9449-4325-9C0B-D24AB99B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93336-B6E2-4F5A-BCC1-D77938E94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5F6C8-A542-48CD-B0CF-DCE1F3F63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57441-66EE-4F1D-9AEB-383AF597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B1A5A-7BF4-4BC6-B2D4-68CF0207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797CE1-EB19-430F-93CF-3F6E0048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56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F202-ED46-4D37-8186-786E3ABF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12D36D-259A-4A5D-9F6E-9C8FB01E5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A31EA-E73B-4FE6-8AEE-CB4C4953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A9D4A-0043-44A6-AFA8-DB2B07F1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C12CC-BF62-4EE2-AFB2-99A2C099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486CE-FEC0-4E96-A29E-25A70950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0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0D75D-DBF9-4A60-B83F-0FC240A6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35F83-7FE1-4BC2-8531-89D6F3EE4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C594F-DF29-462C-BF5E-6E7F82872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CBB5D-BC42-4F20-BF37-12C4B9B97E8A}" type="datetimeFigureOut">
              <a:rPr lang="en-US" smtClean="0"/>
              <a:t>3/9/2022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EBF8-D68C-4CC2-BC74-1342476880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2E478-AE73-4563-8A41-2F9D1BA5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611CA4-774A-4368-AA04-47366EA8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9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4044"/>
            <a:ext cx="12217601" cy="6864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 dirty="0"/>
          </a:p>
        </p:txBody>
      </p:sp>
      <p:sp>
        <p:nvSpPr>
          <p:cNvPr id="110" name="Shape 55"/>
          <p:cNvSpPr/>
          <p:nvPr/>
        </p:nvSpPr>
        <p:spPr>
          <a:xfrm>
            <a:off x="717199" y="2352732"/>
            <a:ext cx="5270803" cy="1682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rPr sz="4667" dirty="0"/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717200" y="3975538"/>
            <a:ext cx="7400800" cy="8001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rPr sz="3600" dirty="0"/>
              <a:t>Data </a:t>
            </a:r>
            <a:r>
              <a:rPr lang="en-US" sz="3600" dirty="0"/>
              <a:t>Visualization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31644-AD57-4FF6-80C4-E1D63D5716A8}"/>
              </a:ext>
            </a:extLst>
          </p:cNvPr>
          <p:cNvSpPr txBox="1"/>
          <p:nvPr/>
        </p:nvSpPr>
        <p:spPr>
          <a:xfrm>
            <a:off x="831275" y="4598900"/>
            <a:ext cx="2693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Open Sans Light"/>
              </a:rPr>
              <a:t>Chisom Ibezim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20668" y="-25967"/>
            <a:ext cx="12255203" cy="695953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60959" rIns="60959" anchor="ctr"/>
          <a:lstStyle/>
          <a:p>
            <a:endParaRPr sz="2400"/>
          </a:p>
        </p:txBody>
      </p:sp>
      <p:sp>
        <p:nvSpPr>
          <p:cNvPr id="117" name="Shape 64"/>
          <p:cNvSpPr/>
          <p:nvPr/>
        </p:nvSpPr>
        <p:spPr>
          <a:xfrm>
            <a:off x="57238" y="13374"/>
            <a:ext cx="11420800" cy="6566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899" tIns="121899" rIns="121899" bIns="121899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US" sz="2667" dirty="0"/>
              <a:t>Data Dashboard</a:t>
            </a:r>
            <a:endParaRPr sz="26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4D0E-9684-4CDE-ABA9-EF2FA3FA4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328"/>
            <a:ext cx="12192000" cy="614867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Open Sans Extrabold</vt:lpstr>
      <vt:lpstr>Open Sans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Chisom Ibezim</dc:creator>
  <cp:lastModifiedBy>Chisom Ibezim</cp:lastModifiedBy>
  <cp:revision>1</cp:revision>
  <dcterms:created xsi:type="dcterms:W3CDTF">2022-03-09T08:50:47Z</dcterms:created>
  <dcterms:modified xsi:type="dcterms:W3CDTF">2022-03-09T08:55:43Z</dcterms:modified>
</cp:coreProperties>
</file>