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df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20383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50000"/>
              </a:lnSpc>
            </a:pPr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 de y</a:t>
            </a:r>
            <a:br/>
            <a:r>
              <a:t>Gráfico de la Serie Temporal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400</a:t>
            </a:r>
            <a:br/>
            <a:r>
              <a:t>600</a:t>
            </a:r>
            <a:br/>
            <a:r>
              <a:t>Original</a:t>
            </a:r>
            <a:br/>
            <a:r>
              <a:t>Original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Tendencia</a:t>
            </a:r>
            <a:br/>
            <a:r>
              <a:t>Tendencia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100</a:t>
            </a:r>
            <a:br/>
            <a:r>
              <a:t>0</a:t>
            </a:r>
            <a:br/>
            <a:r>
              <a:t>100</a:t>
            </a:r>
            <a:br/>
            <a:r>
              <a:t>Estacionalidad</a:t>
            </a:r>
            <a:br/>
            <a:r>
              <a:t>Estacionalidad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20</a:t>
            </a:r>
            <a:br/>
            <a:r>
              <a:t>10</a:t>
            </a:r>
            <a:br/>
            <a:r>
              <a:t>0</a:t>
            </a:r>
            <a:br/>
            <a:r>
              <a:t>10</a:t>
            </a:r>
            <a:br/>
            <a:r>
              <a:t>Residuo</a:t>
            </a:r>
            <a:br/>
            <a:r>
              <a:t>Residuo</a:t>
            </a:r>
            <a:br/>
            <a:r>
              <a:t>Descomposición de la Serie Temporal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Agrupado por 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Agregado por Mes (Todos los años)</a:t>
            </a:r>
            <a:br/>
            <a:r>
              <a:t>4.8</a:t>
            </a:r>
            <a:br/>
            <a:r>
              <a:t>5.0</a:t>
            </a:r>
            <a:br/>
            <a:r>
              <a:t>5.2</a:t>
            </a:r>
            <a:br/>
            <a:r>
              <a:t>5.4</a:t>
            </a:r>
            <a:br/>
            <a:r>
              <a:t>5.6</a:t>
            </a:r>
            <a:br/>
            <a:r>
              <a:t>5.8</a:t>
            </a:r>
            <a:br/>
            <a:r>
              <a:t>6.0</a:t>
            </a:r>
            <a:br/>
            <a:r>
              <a:t>Log de la Mediana</a:t>
            </a:r>
            <a:br/>
            <a:r>
              <a:t>3.00</a:t>
            </a:r>
            <a:br/>
            <a:r>
              <a:t>3.25</a:t>
            </a:r>
            <a:br/>
            <a:r>
              <a:t>3.50</a:t>
            </a:r>
            <a:br/>
            <a:r>
              <a:t>3.75</a:t>
            </a:r>
            <a:br/>
            <a:r>
              <a:t>4.00</a:t>
            </a:r>
            <a:br/>
            <a:r>
              <a:t>4.25</a:t>
            </a:r>
            <a:br/>
            <a:r>
              <a:t>4.50</a:t>
            </a:r>
            <a:br/>
            <a:r>
              <a:t>Log de la Dispersión Intercuartílica</a:t>
            </a:r>
            <a:br/>
            <a:r>
              <a:t>Gráfico de Dispersión vs Nivel</a:t>
            </a:r>
            <a:br/>
            <a:r>
              <a:t>Regresión lineal (pendiente=1.31)</a:t>
            </a:r>
            <a:br/>
            <a:r>
              <a:t>Datos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112</a:t>
            </a:r>
            <a:br/>
            <a:r>
              <a:t>115</a:t>
            </a:r>
            <a:br/>
            <a:r>
              <a:t>145</a:t>
            </a:r>
            <a:br/>
            <a:r>
              <a:t>171</a:t>
            </a:r>
            <a:br/>
            <a:r>
              <a:t>196</a:t>
            </a:r>
            <a:br/>
            <a:r>
              <a:t>204</a:t>
            </a:r>
            <a:br/>
            <a:r>
              <a:t>242</a:t>
            </a:r>
            <a:br/>
            <a:r>
              <a:t>284</a:t>
            </a:r>
            <a:br/>
            <a:r>
              <a:t>315</a:t>
            </a:r>
            <a:br/>
            <a:r>
              <a:t>340</a:t>
            </a:r>
            <a:br/>
            <a:r>
              <a:t>360</a:t>
            </a:r>
            <a:br/>
            <a:r>
              <a:t>417</a:t>
            </a:r>
            <a:br/>
            <a:r>
              <a:t>118</a:t>
            </a:r>
            <a:br/>
            <a:r>
              <a:t>126</a:t>
            </a:r>
            <a:br/>
            <a:r>
              <a:t>150</a:t>
            </a:r>
            <a:br/>
            <a:r>
              <a:t>180</a:t>
            </a:r>
            <a:br/>
            <a:r>
              <a:t>196</a:t>
            </a:r>
            <a:br/>
            <a:r>
              <a:t>188</a:t>
            </a:r>
            <a:br/>
            <a:r>
              <a:t>233</a:t>
            </a:r>
            <a:br/>
            <a:r>
              <a:t>277</a:t>
            </a:r>
            <a:br/>
            <a:r>
              <a:t>301</a:t>
            </a:r>
            <a:br/>
            <a:r>
              <a:t>318</a:t>
            </a:r>
            <a:br/>
            <a:r>
              <a:t>342</a:t>
            </a:r>
            <a:br/>
            <a:r>
              <a:t>391</a:t>
            </a:r>
            <a:br/>
            <a:r>
              <a:t>132</a:t>
            </a:r>
            <a:br/>
            <a:r>
              <a:t>141</a:t>
            </a:r>
            <a:br/>
            <a:r>
              <a:t>178</a:t>
            </a:r>
            <a:br/>
            <a:r>
              <a:t>193</a:t>
            </a:r>
            <a:br/>
            <a:r>
              <a:t>236</a:t>
            </a:r>
            <a:br/>
            <a:r>
              <a:t>235</a:t>
            </a:r>
            <a:br/>
            <a:r>
              <a:t>267</a:t>
            </a:r>
            <a:br/>
            <a:r>
              <a:t>317</a:t>
            </a:r>
            <a:br/>
            <a:r>
              <a:t>356</a:t>
            </a:r>
            <a:br/>
            <a:r>
              <a:t>362</a:t>
            </a:r>
            <a:br/>
            <a:r>
              <a:t>406</a:t>
            </a:r>
            <a:br/>
            <a:r>
              <a:t>419</a:t>
            </a:r>
            <a:br/>
            <a:r>
              <a:t>129</a:t>
            </a:r>
            <a:br/>
            <a:r>
              <a:t>135</a:t>
            </a:r>
            <a:br/>
            <a:r>
              <a:t>163</a:t>
            </a:r>
            <a:br/>
            <a:r>
              <a:t>181</a:t>
            </a:r>
            <a:br/>
            <a:r>
              <a:t>235</a:t>
            </a:r>
            <a:br/>
            <a:r>
              <a:t>227</a:t>
            </a:r>
            <a:br/>
            <a:r>
              <a:t>269</a:t>
            </a:r>
            <a:br/>
            <a:r>
              <a:t>313</a:t>
            </a:r>
            <a:br/>
            <a:r>
              <a:t>348</a:t>
            </a:r>
            <a:br/>
            <a:r>
              <a:t>348</a:t>
            </a:r>
            <a:br/>
            <a:r>
              <a:t>396</a:t>
            </a:r>
            <a:br/>
            <a:r>
              <a:t>461</a:t>
            </a:r>
            <a:br/>
            <a:r>
              <a:t>121</a:t>
            </a:r>
            <a:br/>
            <a:r>
              <a:t>125</a:t>
            </a:r>
            <a:br/>
            <a:r>
              <a:t>172</a:t>
            </a:r>
            <a:br/>
            <a:r>
              <a:t>183</a:t>
            </a:r>
            <a:br/>
            <a:r>
              <a:t>229</a:t>
            </a:r>
            <a:br/>
            <a:r>
              <a:t>234</a:t>
            </a:r>
            <a:br/>
            <a:r>
              <a:t>270</a:t>
            </a:r>
            <a:br/>
            <a:r>
              <a:t>318</a:t>
            </a:r>
            <a:br/>
            <a:r>
              <a:t>355</a:t>
            </a:r>
            <a:br/>
            <a:r>
              <a:t>363</a:t>
            </a:r>
            <a:br/>
            <a:r>
              <a:t>420</a:t>
            </a:r>
            <a:br/>
            <a:r>
              <a:t>472</a:t>
            </a:r>
            <a:br/>
            <a:r>
              <a:t>135</a:t>
            </a:r>
            <a:br/>
            <a:r>
              <a:t>149</a:t>
            </a:r>
            <a:br/>
            <a:r>
              <a:t>178</a:t>
            </a:r>
            <a:br/>
            <a:r>
              <a:t>218</a:t>
            </a:r>
            <a:br/>
            <a:r>
              <a:t>243</a:t>
            </a:r>
            <a:br/>
            <a:r>
              <a:t>264</a:t>
            </a:r>
            <a:br/>
            <a:r>
              <a:t>315</a:t>
            </a:r>
            <a:br/>
            <a:r>
              <a:t>374</a:t>
            </a:r>
            <a:br/>
            <a:r>
              <a:t>422</a:t>
            </a:r>
            <a:br/>
            <a:r>
              <a:t>435</a:t>
            </a:r>
            <a:br/>
            <a:r>
              <a:t>472</a:t>
            </a:r>
            <a:br/>
            <a:r>
              <a:t>535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230</a:t>
            </a:r>
            <a:br/>
            <a:r>
              <a:t>264</a:t>
            </a:r>
            <a:br/>
            <a:r>
              <a:t>302</a:t>
            </a:r>
            <a:br/>
            <a:r>
              <a:t>364</a:t>
            </a:r>
            <a:br/>
            <a:r>
              <a:t>413</a:t>
            </a:r>
            <a:br/>
            <a:r>
              <a:t>465</a:t>
            </a:r>
            <a:br/>
            <a:r>
              <a:t>491</a:t>
            </a:r>
            <a:br/>
            <a:r>
              <a:t>548</a:t>
            </a:r>
            <a:br/>
            <a:r>
              <a:t>622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242</a:t>
            </a:r>
            <a:br/>
            <a:r>
              <a:t>272</a:t>
            </a:r>
            <a:br/>
            <a:r>
              <a:t>293</a:t>
            </a:r>
            <a:br/>
            <a:r>
              <a:t>347</a:t>
            </a:r>
            <a:br/>
            <a:r>
              <a:t>405</a:t>
            </a:r>
            <a:br/>
            <a:r>
              <a:t>467</a:t>
            </a:r>
            <a:br/>
            <a:r>
              <a:t>505</a:t>
            </a:r>
            <a:br/>
            <a:r>
              <a:t>559</a:t>
            </a:r>
            <a:br/>
            <a:r>
              <a:t>606</a:t>
            </a:r>
            <a:br/>
            <a:r>
              <a:t>136</a:t>
            </a:r>
            <a:br/>
            <a:r>
              <a:t>158</a:t>
            </a:r>
            <a:br/>
            <a:r>
              <a:t>184</a:t>
            </a:r>
            <a:br/>
            <a:r>
              <a:t>209</a:t>
            </a:r>
            <a:br/>
            <a:r>
              <a:t>237</a:t>
            </a:r>
            <a:br/>
            <a:r>
              <a:t>259</a:t>
            </a:r>
            <a:br/>
            <a:r>
              <a:t>312</a:t>
            </a:r>
            <a:br/>
            <a:r>
              <a:t>355</a:t>
            </a:r>
            <a:br/>
            <a:r>
              <a:t>404</a:t>
            </a:r>
            <a:br/>
            <a:r>
              <a:t>404</a:t>
            </a:r>
            <a:br/>
            <a:r>
              <a:t>463</a:t>
            </a:r>
            <a:br/>
            <a:r>
              <a:t>508</a:t>
            </a:r>
            <a:br/>
            <a:r>
              <a:t>119</a:t>
            </a:r>
            <a:br/>
            <a:r>
              <a:t>133</a:t>
            </a:r>
            <a:br/>
            <a:r>
              <a:t>162</a:t>
            </a:r>
            <a:br/>
            <a:r>
              <a:t>191</a:t>
            </a:r>
            <a:br/>
            <a:r>
              <a:t>211</a:t>
            </a:r>
            <a:br/>
            <a:r>
              <a:t>229</a:t>
            </a:r>
            <a:br/>
            <a:r>
              <a:t>274</a:t>
            </a:r>
            <a:br/>
            <a:r>
              <a:t>306</a:t>
            </a:r>
            <a:br/>
            <a:r>
              <a:t>347</a:t>
            </a:r>
            <a:br/>
            <a:r>
              <a:t>359</a:t>
            </a:r>
            <a:br/>
            <a:r>
              <a:t>407</a:t>
            </a:r>
            <a:br/>
            <a:r>
              <a:t>461</a:t>
            </a:r>
            <a:br/>
            <a:r>
              <a:t>104</a:t>
            </a:r>
            <a:br/>
            <a:r>
              <a:t>114</a:t>
            </a:r>
            <a:br/>
            <a:r>
              <a:t>146</a:t>
            </a:r>
            <a:br/>
            <a:r>
              <a:t>172</a:t>
            </a:r>
            <a:br/>
            <a:r>
              <a:t>180</a:t>
            </a:r>
            <a:br/>
            <a:r>
              <a:t>203</a:t>
            </a:r>
            <a:br/>
            <a:r>
              <a:t>237</a:t>
            </a:r>
            <a:br/>
            <a:r>
              <a:t>271</a:t>
            </a:r>
            <a:br/>
            <a:r>
              <a:t>305</a:t>
            </a:r>
            <a:br/>
            <a:r>
              <a:t>310</a:t>
            </a:r>
            <a:br/>
            <a:r>
              <a:t>362</a:t>
            </a:r>
            <a:br/>
            <a:r>
              <a:t>390</a:t>
            </a:r>
            <a:br/>
            <a:r>
              <a:t>118</a:t>
            </a:r>
            <a:br/>
            <a:r>
              <a:t>140</a:t>
            </a:r>
            <a:br/>
            <a:r>
              <a:t>166</a:t>
            </a:r>
            <a:br/>
            <a:r>
              <a:t>194</a:t>
            </a:r>
            <a:br/>
            <a:r>
              <a:t>201</a:t>
            </a:r>
            <a:br/>
            <a:r>
              <a:t>229</a:t>
            </a:r>
            <a:br/>
            <a:r>
              <a:t>278</a:t>
            </a:r>
            <a:br/>
            <a:r>
              <a:t>306</a:t>
            </a:r>
            <a:br/>
            <a:r>
              <a:t>336</a:t>
            </a:r>
            <a:br/>
            <a:r>
              <a:t>337</a:t>
            </a:r>
            <a:br/>
            <a:r>
              <a:t>405</a:t>
            </a:r>
            <a:br/>
            <a:r>
              <a:t>432</a:t>
            </a:r>
            <a:br/>
            <a:r>
              <a:t>Gráfico de Calor de la Estacionalidad Mensual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df_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3404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50000"/>
              </a:lnSpc>
            </a:pPr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 de y</a:t>
            </a:r>
            <a:br/>
            <a:r>
              <a:t>Gráfico de la Serie Temporal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400</a:t>
            </a:r>
            <a:br/>
            <a:r>
              <a:t>600</a:t>
            </a:r>
            <a:br/>
            <a:r>
              <a:t>Original</a:t>
            </a:r>
            <a:br/>
            <a:r>
              <a:t>Original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Tendencia</a:t>
            </a:r>
            <a:br/>
            <a:r>
              <a:t>Tendencia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100</a:t>
            </a:r>
            <a:br/>
            <a:r>
              <a:t>0</a:t>
            </a:r>
            <a:br/>
            <a:r>
              <a:t>100</a:t>
            </a:r>
            <a:br/>
            <a:r>
              <a:t>Estacionalidad</a:t>
            </a:r>
            <a:br/>
            <a:r>
              <a:t>Estacionalidad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20</a:t>
            </a:r>
            <a:br/>
            <a:r>
              <a:t>10</a:t>
            </a:r>
            <a:br/>
            <a:r>
              <a:t>0</a:t>
            </a:r>
            <a:br/>
            <a:r>
              <a:t>10</a:t>
            </a:r>
            <a:br/>
            <a:r>
              <a:t>Residuo</a:t>
            </a:r>
            <a:br/>
            <a:r>
              <a:t>Residuo</a:t>
            </a:r>
            <a:br/>
            <a:r>
              <a:t>Descomposición de la Serie Temporal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Agrupado por 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Agregado por Mes (Todos los años)</a:t>
            </a:r>
            <a:br/>
            <a:r>
              <a:t>4.8</a:t>
            </a:r>
            <a:br/>
            <a:r>
              <a:t>5.0</a:t>
            </a:r>
            <a:br/>
            <a:r>
              <a:t>5.2</a:t>
            </a:r>
            <a:br/>
            <a:r>
              <a:t>5.4</a:t>
            </a:r>
            <a:br/>
            <a:r>
              <a:t>5.6</a:t>
            </a:r>
            <a:br/>
            <a:r>
              <a:t>5.8</a:t>
            </a:r>
            <a:br/>
            <a:r>
              <a:t>6.0</a:t>
            </a:r>
            <a:br/>
            <a:r>
              <a:t>Log de la Mediana</a:t>
            </a:r>
            <a:br/>
            <a:r>
              <a:t>3.00</a:t>
            </a:r>
            <a:br/>
            <a:r>
              <a:t>3.25</a:t>
            </a:r>
            <a:br/>
            <a:r>
              <a:t>3.50</a:t>
            </a:r>
            <a:br/>
            <a:r>
              <a:t>3.75</a:t>
            </a:r>
            <a:br/>
            <a:r>
              <a:t>4.00</a:t>
            </a:r>
            <a:br/>
            <a:r>
              <a:t>4.25</a:t>
            </a:r>
            <a:br/>
            <a:r>
              <a:t>4.50</a:t>
            </a:r>
            <a:br/>
            <a:r>
              <a:t>Log de la Dispersión Intercuartílica</a:t>
            </a:r>
            <a:br/>
            <a:r>
              <a:t>Gráfico de Dispersión vs Nivel</a:t>
            </a:r>
            <a:br/>
            <a:r>
              <a:t>Regresión lineal (pendiente=1.31)</a:t>
            </a:r>
            <a:br/>
            <a:r>
              <a:t>Datos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112</a:t>
            </a:r>
            <a:br/>
            <a:r>
              <a:t>115</a:t>
            </a:r>
            <a:br/>
            <a:r>
              <a:t>145</a:t>
            </a:r>
            <a:br/>
            <a:r>
              <a:t>171</a:t>
            </a:r>
            <a:br/>
            <a:r>
              <a:t>196</a:t>
            </a:r>
            <a:br/>
            <a:r>
              <a:t>204</a:t>
            </a:r>
            <a:br/>
            <a:r>
              <a:t>242</a:t>
            </a:r>
            <a:br/>
            <a:r>
              <a:t>284</a:t>
            </a:r>
            <a:br/>
            <a:r>
              <a:t>315</a:t>
            </a:r>
            <a:br/>
            <a:r>
              <a:t>340</a:t>
            </a:r>
            <a:br/>
            <a:r>
              <a:t>360</a:t>
            </a:r>
            <a:br/>
            <a:r>
              <a:t>417</a:t>
            </a:r>
            <a:br/>
            <a:r>
              <a:t>118</a:t>
            </a:r>
            <a:br/>
            <a:r>
              <a:t>126</a:t>
            </a:r>
            <a:br/>
            <a:r>
              <a:t>150</a:t>
            </a:r>
            <a:br/>
            <a:r>
              <a:t>180</a:t>
            </a:r>
            <a:br/>
            <a:r>
              <a:t>196</a:t>
            </a:r>
            <a:br/>
            <a:r>
              <a:t>188</a:t>
            </a:r>
            <a:br/>
            <a:r>
              <a:t>233</a:t>
            </a:r>
            <a:br/>
            <a:r>
              <a:t>277</a:t>
            </a:r>
            <a:br/>
            <a:r>
              <a:t>301</a:t>
            </a:r>
            <a:br/>
            <a:r>
              <a:t>318</a:t>
            </a:r>
            <a:br/>
            <a:r>
              <a:t>342</a:t>
            </a:r>
            <a:br/>
            <a:r>
              <a:t>391</a:t>
            </a:r>
            <a:br/>
            <a:r>
              <a:t>132</a:t>
            </a:r>
            <a:br/>
            <a:r>
              <a:t>141</a:t>
            </a:r>
            <a:br/>
            <a:r>
              <a:t>178</a:t>
            </a:r>
            <a:br/>
            <a:r>
              <a:t>193</a:t>
            </a:r>
            <a:br/>
            <a:r>
              <a:t>236</a:t>
            </a:r>
            <a:br/>
            <a:r>
              <a:t>235</a:t>
            </a:r>
            <a:br/>
            <a:r>
              <a:t>267</a:t>
            </a:r>
            <a:br/>
            <a:r>
              <a:t>317</a:t>
            </a:r>
            <a:br/>
            <a:r>
              <a:t>356</a:t>
            </a:r>
            <a:br/>
            <a:r>
              <a:t>362</a:t>
            </a:r>
            <a:br/>
            <a:r>
              <a:t>406</a:t>
            </a:r>
            <a:br/>
            <a:r>
              <a:t>419</a:t>
            </a:r>
            <a:br/>
            <a:r>
              <a:t>129</a:t>
            </a:r>
            <a:br/>
            <a:r>
              <a:t>135</a:t>
            </a:r>
            <a:br/>
            <a:r>
              <a:t>163</a:t>
            </a:r>
            <a:br/>
            <a:r>
              <a:t>181</a:t>
            </a:r>
            <a:br/>
            <a:r>
              <a:t>235</a:t>
            </a:r>
            <a:br/>
            <a:r>
              <a:t>227</a:t>
            </a:r>
            <a:br/>
            <a:r>
              <a:t>269</a:t>
            </a:r>
            <a:br/>
            <a:r>
              <a:t>313</a:t>
            </a:r>
            <a:br/>
            <a:r>
              <a:t>348</a:t>
            </a:r>
            <a:br/>
            <a:r>
              <a:t>348</a:t>
            </a:r>
            <a:br/>
            <a:r>
              <a:t>396</a:t>
            </a:r>
            <a:br/>
            <a:r>
              <a:t>461</a:t>
            </a:r>
            <a:br/>
            <a:r>
              <a:t>121</a:t>
            </a:r>
            <a:br/>
            <a:r>
              <a:t>125</a:t>
            </a:r>
            <a:br/>
            <a:r>
              <a:t>172</a:t>
            </a:r>
            <a:br/>
            <a:r>
              <a:t>183</a:t>
            </a:r>
            <a:br/>
            <a:r>
              <a:t>229</a:t>
            </a:r>
            <a:br/>
            <a:r>
              <a:t>234</a:t>
            </a:r>
            <a:br/>
            <a:r>
              <a:t>270</a:t>
            </a:r>
            <a:br/>
            <a:r>
              <a:t>318</a:t>
            </a:r>
            <a:br/>
            <a:r>
              <a:t>355</a:t>
            </a:r>
            <a:br/>
            <a:r>
              <a:t>363</a:t>
            </a:r>
            <a:br/>
            <a:r>
              <a:t>420</a:t>
            </a:r>
            <a:br/>
            <a:r>
              <a:t>472</a:t>
            </a:r>
            <a:br/>
            <a:r>
              <a:t>135</a:t>
            </a:r>
            <a:br/>
            <a:r>
              <a:t>149</a:t>
            </a:r>
            <a:br/>
            <a:r>
              <a:t>178</a:t>
            </a:r>
            <a:br/>
            <a:r>
              <a:t>218</a:t>
            </a:r>
            <a:br/>
            <a:r>
              <a:t>243</a:t>
            </a:r>
            <a:br/>
            <a:r>
              <a:t>264</a:t>
            </a:r>
            <a:br/>
            <a:r>
              <a:t>315</a:t>
            </a:r>
            <a:br/>
            <a:r>
              <a:t>374</a:t>
            </a:r>
            <a:br/>
            <a:r>
              <a:t>422</a:t>
            </a:r>
            <a:br/>
            <a:r>
              <a:t>435</a:t>
            </a:r>
            <a:br/>
            <a:r>
              <a:t>472</a:t>
            </a:r>
            <a:br/>
            <a:r>
              <a:t>535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230</a:t>
            </a:r>
            <a:br/>
            <a:r>
              <a:t>264</a:t>
            </a:r>
            <a:br/>
            <a:r>
              <a:t>302</a:t>
            </a:r>
            <a:br/>
            <a:r>
              <a:t>364</a:t>
            </a:r>
            <a:br/>
            <a:r>
              <a:t>413</a:t>
            </a:r>
            <a:br/>
            <a:r>
              <a:t>465</a:t>
            </a:r>
            <a:br/>
            <a:r>
              <a:t>491</a:t>
            </a:r>
            <a:br/>
            <a:r>
              <a:t>548</a:t>
            </a:r>
            <a:br/>
            <a:r>
              <a:t>622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242</a:t>
            </a:r>
            <a:br/>
            <a:r>
              <a:t>272</a:t>
            </a:r>
            <a:br/>
            <a:r>
              <a:t>293</a:t>
            </a:r>
            <a:br/>
            <a:r>
              <a:t>347</a:t>
            </a:r>
            <a:br/>
            <a:r>
              <a:t>405</a:t>
            </a:r>
            <a:br/>
            <a:r>
              <a:t>467</a:t>
            </a:r>
            <a:br/>
            <a:r>
              <a:t>505</a:t>
            </a:r>
            <a:br/>
            <a:r>
              <a:t>559</a:t>
            </a:r>
            <a:br/>
            <a:r>
              <a:t>606</a:t>
            </a:r>
            <a:br/>
            <a:r>
              <a:t>136</a:t>
            </a:r>
            <a:br/>
            <a:r>
              <a:t>158</a:t>
            </a:r>
            <a:br/>
            <a:r>
              <a:t>184</a:t>
            </a:r>
            <a:br/>
            <a:r>
              <a:t>209</a:t>
            </a:r>
            <a:br/>
            <a:r>
              <a:t>237</a:t>
            </a:r>
            <a:br/>
            <a:r>
              <a:t>259</a:t>
            </a:r>
            <a:br/>
            <a:r>
              <a:t>312</a:t>
            </a:r>
            <a:br/>
            <a:r>
              <a:t>355</a:t>
            </a:r>
            <a:br/>
            <a:r>
              <a:t>404</a:t>
            </a:r>
            <a:br/>
            <a:r>
              <a:t>404</a:t>
            </a:r>
            <a:br/>
            <a:r>
              <a:t>463</a:t>
            </a:r>
            <a:br/>
            <a:r>
              <a:t>508</a:t>
            </a:r>
            <a:br/>
            <a:r>
              <a:t>119</a:t>
            </a:r>
            <a:br/>
            <a:r>
              <a:t>133</a:t>
            </a:r>
            <a:br/>
            <a:r>
              <a:t>162</a:t>
            </a:r>
            <a:br/>
            <a:r>
              <a:t>191</a:t>
            </a:r>
            <a:br/>
            <a:r>
              <a:t>211</a:t>
            </a:r>
            <a:br/>
            <a:r>
              <a:t>229</a:t>
            </a:r>
            <a:br/>
            <a:r>
              <a:t>274</a:t>
            </a:r>
            <a:br/>
            <a:r>
              <a:t>306</a:t>
            </a:r>
            <a:br/>
            <a:r>
              <a:t>347</a:t>
            </a:r>
            <a:br/>
            <a:r>
              <a:t>359</a:t>
            </a:r>
            <a:br/>
            <a:r>
              <a:t>407</a:t>
            </a:r>
            <a:br/>
            <a:r>
              <a:t>461</a:t>
            </a:r>
            <a:br/>
            <a:r>
              <a:t>104</a:t>
            </a:r>
            <a:br/>
            <a:r>
              <a:t>114</a:t>
            </a:r>
            <a:br/>
            <a:r>
              <a:t>146</a:t>
            </a:r>
            <a:br/>
            <a:r>
              <a:t>172</a:t>
            </a:r>
            <a:br/>
            <a:r>
              <a:t>180</a:t>
            </a:r>
            <a:br/>
            <a:r>
              <a:t>203</a:t>
            </a:r>
            <a:br/>
            <a:r>
              <a:t>237</a:t>
            </a:r>
            <a:br/>
            <a:r>
              <a:t>271</a:t>
            </a:r>
            <a:br/>
            <a:r>
              <a:t>305</a:t>
            </a:r>
            <a:br/>
            <a:r>
              <a:t>310</a:t>
            </a:r>
            <a:br/>
            <a:r>
              <a:t>362</a:t>
            </a:r>
            <a:br/>
            <a:r>
              <a:t>390</a:t>
            </a:r>
            <a:br/>
            <a:r>
              <a:t>118</a:t>
            </a:r>
            <a:br/>
            <a:r>
              <a:t>140</a:t>
            </a:r>
            <a:br/>
            <a:r>
              <a:t>166</a:t>
            </a:r>
            <a:br/>
            <a:r>
              <a:t>194</a:t>
            </a:r>
            <a:br/>
            <a:r>
              <a:t>201</a:t>
            </a:r>
            <a:br/>
            <a:r>
              <a:t>229</a:t>
            </a:r>
            <a:br/>
            <a:r>
              <a:t>278</a:t>
            </a:r>
            <a:br/>
            <a:r>
              <a:t>306</a:t>
            </a:r>
            <a:br/>
            <a:r>
              <a:t>336</a:t>
            </a:r>
            <a:br/>
            <a:r>
              <a:t>337</a:t>
            </a:r>
            <a:br/>
            <a:r>
              <a:t>405</a:t>
            </a:r>
            <a:br/>
            <a:r>
              <a:t>432</a:t>
            </a:r>
            <a:br/>
            <a:r>
              <a:t>Gráfico de Calor de la Estacionalidad Mensual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df_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2387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50000"/>
              </a:lnSpc>
            </a:pPr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 de y</a:t>
            </a:r>
            <a:br/>
            <a:r>
              <a:t>Gráfico de la Serie Temporal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400</a:t>
            </a:r>
            <a:br/>
            <a:r>
              <a:t>600</a:t>
            </a:r>
            <a:br/>
            <a:r>
              <a:t>Original</a:t>
            </a:r>
            <a:br/>
            <a:r>
              <a:t>Original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Tendencia</a:t>
            </a:r>
            <a:br/>
            <a:r>
              <a:t>Tendencia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100</a:t>
            </a:r>
            <a:br/>
            <a:r>
              <a:t>0</a:t>
            </a:r>
            <a:br/>
            <a:r>
              <a:t>100</a:t>
            </a:r>
            <a:br/>
            <a:r>
              <a:t>Estacionalidad</a:t>
            </a:r>
            <a:br/>
            <a:r>
              <a:t>Estacionalidad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20</a:t>
            </a:r>
            <a:br/>
            <a:r>
              <a:t>10</a:t>
            </a:r>
            <a:br/>
            <a:r>
              <a:t>0</a:t>
            </a:r>
            <a:br/>
            <a:r>
              <a:t>10</a:t>
            </a:r>
            <a:br/>
            <a:r>
              <a:t>Residuo</a:t>
            </a:r>
            <a:br/>
            <a:r>
              <a:t>Residuo</a:t>
            </a:r>
            <a:br/>
            <a:r>
              <a:t>Descomposición de la Serie Temporal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Agrupado por 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Agregado por Mes (Todos los años)</a:t>
            </a:r>
            <a:br/>
            <a:r>
              <a:t>4.8</a:t>
            </a:r>
            <a:br/>
            <a:r>
              <a:t>5.0</a:t>
            </a:r>
            <a:br/>
            <a:r>
              <a:t>5.2</a:t>
            </a:r>
            <a:br/>
            <a:r>
              <a:t>5.4</a:t>
            </a:r>
            <a:br/>
            <a:r>
              <a:t>5.6</a:t>
            </a:r>
            <a:br/>
            <a:r>
              <a:t>5.8</a:t>
            </a:r>
            <a:br/>
            <a:r>
              <a:t>6.0</a:t>
            </a:r>
            <a:br/>
            <a:r>
              <a:t>Log de la Mediana</a:t>
            </a:r>
            <a:br/>
            <a:r>
              <a:t>3.00</a:t>
            </a:r>
            <a:br/>
            <a:r>
              <a:t>3.25</a:t>
            </a:r>
            <a:br/>
            <a:r>
              <a:t>3.50</a:t>
            </a:r>
            <a:br/>
            <a:r>
              <a:t>3.75</a:t>
            </a:r>
            <a:br/>
            <a:r>
              <a:t>4.00</a:t>
            </a:r>
            <a:br/>
            <a:r>
              <a:t>4.25</a:t>
            </a:r>
            <a:br/>
            <a:r>
              <a:t>4.50</a:t>
            </a:r>
            <a:br/>
            <a:r>
              <a:t>Log de la Dispersión Intercuartílica</a:t>
            </a:r>
            <a:br/>
            <a:r>
              <a:t>Gráfico de Dispersión vs Nivel</a:t>
            </a:r>
            <a:br/>
            <a:r>
              <a:t>Regresión lineal (pendiente=1.31)</a:t>
            </a:r>
            <a:br/>
            <a:r>
              <a:t>Datos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112</a:t>
            </a:r>
            <a:br/>
            <a:r>
              <a:t>115</a:t>
            </a:r>
            <a:br/>
            <a:r>
              <a:t>145</a:t>
            </a:r>
            <a:br/>
            <a:r>
              <a:t>171</a:t>
            </a:r>
            <a:br/>
            <a:r>
              <a:t>196</a:t>
            </a:r>
            <a:br/>
            <a:r>
              <a:t>204</a:t>
            </a:r>
            <a:br/>
            <a:r>
              <a:t>242</a:t>
            </a:r>
            <a:br/>
            <a:r>
              <a:t>284</a:t>
            </a:r>
            <a:br/>
            <a:r>
              <a:t>315</a:t>
            </a:r>
            <a:br/>
            <a:r>
              <a:t>340</a:t>
            </a:r>
            <a:br/>
            <a:r>
              <a:t>360</a:t>
            </a:r>
            <a:br/>
            <a:r>
              <a:t>417</a:t>
            </a:r>
            <a:br/>
            <a:r>
              <a:t>118</a:t>
            </a:r>
            <a:br/>
            <a:r>
              <a:t>126</a:t>
            </a:r>
            <a:br/>
            <a:r>
              <a:t>150</a:t>
            </a:r>
            <a:br/>
            <a:r>
              <a:t>180</a:t>
            </a:r>
            <a:br/>
            <a:r>
              <a:t>196</a:t>
            </a:r>
            <a:br/>
            <a:r>
              <a:t>188</a:t>
            </a:r>
            <a:br/>
            <a:r>
              <a:t>233</a:t>
            </a:r>
            <a:br/>
            <a:r>
              <a:t>277</a:t>
            </a:r>
            <a:br/>
            <a:r>
              <a:t>301</a:t>
            </a:r>
            <a:br/>
            <a:r>
              <a:t>318</a:t>
            </a:r>
            <a:br/>
            <a:r>
              <a:t>342</a:t>
            </a:r>
            <a:br/>
            <a:r>
              <a:t>391</a:t>
            </a:r>
            <a:br/>
            <a:r>
              <a:t>132</a:t>
            </a:r>
            <a:br/>
            <a:r>
              <a:t>141</a:t>
            </a:r>
            <a:br/>
            <a:r>
              <a:t>178</a:t>
            </a:r>
            <a:br/>
            <a:r>
              <a:t>193</a:t>
            </a:r>
            <a:br/>
            <a:r>
              <a:t>236</a:t>
            </a:r>
            <a:br/>
            <a:r>
              <a:t>235</a:t>
            </a:r>
            <a:br/>
            <a:r>
              <a:t>267</a:t>
            </a:r>
            <a:br/>
            <a:r>
              <a:t>317</a:t>
            </a:r>
            <a:br/>
            <a:r>
              <a:t>356</a:t>
            </a:r>
            <a:br/>
            <a:r>
              <a:t>362</a:t>
            </a:r>
            <a:br/>
            <a:r>
              <a:t>406</a:t>
            </a:r>
            <a:br/>
            <a:r>
              <a:t>419</a:t>
            </a:r>
            <a:br/>
            <a:r>
              <a:t>129</a:t>
            </a:r>
            <a:br/>
            <a:r>
              <a:t>135</a:t>
            </a:r>
            <a:br/>
            <a:r>
              <a:t>163</a:t>
            </a:r>
            <a:br/>
            <a:r>
              <a:t>181</a:t>
            </a:r>
            <a:br/>
            <a:r>
              <a:t>235</a:t>
            </a:r>
            <a:br/>
            <a:r>
              <a:t>227</a:t>
            </a:r>
            <a:br/>
            <a:r>
              <a:t>269</a:t>
            </a:r>
            <a:br/>
            <a:r>
              <a:t>313</a:t>
            </a:r>
            <a:br/>
            <a:r>
              <a:t>348</a:t>
            </a:r>
            <a:br/>
            <a:r>
              <a:t>348</a:t>
            </a:r>
            <a:br/>
            <a:r>
              <a:t>396</a:t>
            </a:r>
            <a:br/>
            <a:r>
              <a:t>461</a:t>
            </a:r>
            <a:br/>
            <a:r>
              <a:t>121</a:t>
            </a:r>
            <a:br/>
            <a:r>
              <a:t>125</a:t>
            </a:r>
            <a:br/>
            <a:r>
              <a:t>172</a:t>
            </a:r>
            <a:br/>
            <a:r>
              <a:t>183</a:t>
            </a:r>
            <a:br/>
            <a:r>
              <a:t>229</a:t>
            </a:r>
            <a:br/>
            <a:r>
              <a:t>234</a:t>
            </a:r>
            <a:br/>
            <a:r>
              <a:t>270</a:t>
            </a:r>
            <a:br/>
            <a:r>
              <a:t>318</a:t>
            </a:r>
            <a:br/>
            <a:r>
              <a:t>355</a:t>
            </a:r>
            <a:br/>
            <a:r>
              <a:t>363</a:t>
            </a:r>
            <a:br/>
            <a:r>
              <a:t>420</a:t>
            </a:r>
            <a:br/>
            <a:r>
              <a:t>472</a:t>
            </a:r>
            <a:br/>
            <a:r>
              <a:t>135</a:t>
            </a:r>
            <a:br/>
            <a:r>
              <a:t>149</a:t>
            </a:r>
            <a:br/>
            <a:r>
              <a:t>178</a:t>
            </a:r>
            <a:br/>
            <a:r>
              <a:t>218</a:t>
            </a:r>
            <a:br/>
            <a:r>
              <a:t>243</a:t>
            </a:r>
            <a:br/>
            <a:r>
              <a:t>264</a:t>
            </a:r>
            <a:br/>
            <a:r>
              <a:t>315</a:t>
            </a:r>
            <a:br/>
            <a:r>
              <a:t>374</a:t>
            </a:r>
            <a:br/>
            <a:r>
              <a:t>422</a:t>
            </a:r>
            <a:br/>
            <a:r>
              <a:t>435</a:t>
            </a:r>
            <a:br/>
            <a:r>
              <a:t>472</a:t>
            </a:r>
            <a:br/>
            <a:r>
              <a:t>535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230</a:t>
            </a:r>
            <a:br/>
            <a:r>
              <a:t>264</a:t>
            </a:r>
            <a:br/>
            <a:r>
              <a:t>302</a:t>
            </a:r>
            <a:br/>
            <a:r>
              <a:t>364</a:t>
            </a:r>
            <a:br/>
            <a:r>
              <a:t>413</a:t>
            </a:r>
            <a:br/>
            <a:r>
              <a:t>465</a:t>
            </a:r>
            <a:br/>
            <a:r>
              <a:t>491</a:t>
            </a:r>
            <a:br/>
            <a:r>
              <a:t>548</a:t>
            </a:r>
            <a:br/>
            <a:r>
              <a:t>622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242</a:t>
            </a:r>
            <a:br/>
            <a:r>
              <a:t>272</a:t>
            </a:r>
            <a:br/>
            <a:r>
              <a:t>293</a:t>
            </a:r>
            <a:br/>
            <a:r>
              <a:t>347</a:t>
            </a:r>
            <a:br/>
            <a:r>
              <a:t>405</a:t>
            </a:r>
            <a:br/>
            <a:r>
              <a:t>467</a:t>
            </a:r>
            <a:br/>
            <a:r>
              <a:t>505</a:t>
            </a:r>
            <a:br/>
            <a:r>
              <a:t>559</a:t>
            </a:r>
            <a:br/>
            <a:r>
              <a:t>606</a:t>
            </a:r>
            <a:br/>
            <a:r>
              <a:t>136</a:t>
            </a:r>
            <a:br/>
            <a:r>
              <a:t>158</a:t>
            </a:r>
            <a:br/>
            <a:r>
              <a:t>184</a:t>
            </a:r>
            <a:br/>
            <a:r>
              <a:t>209</a:t>
            </a:r>
            <a:br/>
            <a:r>
              <a:t>237</a:t>
            </a:r>
            <a:br/>
            <a:r>
              <a:t>259</a:t>
            </a:r>
            <a:br/>
            <a:r>
              <a:t>312</a:t>
            </a:r>
            <a:br/>
            <a:r>
              <a:t>355</a:t>
            </a:r>
            <a:br/>
            <a:r>
              <a:t>404</a:t>
            </a:r>
            <a:br/>
            <a:r>
              <a:t>404</a:t>
            </a:r>
            <a:br/>
            <a:r>
              <a:t>463</a:t>
            </a:r>
            <a:br/>
            <a:r>
              <a:t>508</a:t>
            </a:r>
            <a:br/>
            <a:r>
              <a:t>119</a:t>
            </a:r>
            <a:br/>
            <a:r>
              <a:t>133</a:t>
            </a:r>
            <a:br/>
            <a:r>
              <a:t>162</a:t>
            </a:r>
            <a:br/>
            <a:r>
              <a:t>191</a:t>
            </a:r>
            <a:br/>
            <a:r>
              <a:t>211</a:t>
            </a:r>
            <a:br/>
            <a:r>
              <a:t>229</a:t>
            </a:r>
            <a:br/>
            <a:r>
              <a:t>274</a:t>
            </a:r>
            <a:br/>
            <a:r>
              <a:t>306</a:t>
            </a:r>
            <a:br/>
            <a:r>
              <a:t>347</a:t>
            </a:r>
            <a:br/>
            <a:r>
              <a:t>359</a:t>
            </a:r>
            <a:br/>
            <a:r>
              <a:t>407</a:t>
            </a:r>
            <a:br/>
            <a:r>
              <a:t>461</a:t>
            </a:r>
            <a:br/>
            <a:r>
              <a:t>104</a:t>
            </a:r>
            <a:br/>
            <a:r>
              <a:t>114</a:t>
            </a:r>
            <a:br/>
            <a:r>
              <a:t>146</a:t>
            </a:r>
            <a:br/>
            <a:r>
              <a:t>172</a:t>
            </a:r>
            <a:br/>
            <a:r>
              <a:t>180</a:t>
            </a:r>
            <a:br/>
            <a:r>
              <a:t>203</a:t>
            </a:r>
            <a:br/>
            <a:r>
              <a:t>237</a:t>
            </a:r>
            <a:br/>
            <a:r>
              <a:t>271</a:t>
            </a:r>
            <a:br/>
            <a:r>
              <a:t>305</a:t>
            </a:r>
            <a:br/>
            <a:r>
              <a:t>310</a:t>
            </a:r>
            <a:br/>
            <a:r>
              <a:t>362</a:t>
            </a:r>
            <a:br/>
            <a:r>
              <a:t>390</a:t>
            </a:r>
            <a:br/>
            <a:r>
              <a:t>118</a:t>
            </a:r>
            <a:br/>
            <a:r>
              <a:t>140</a:t>
            </a:r>
            <a:br/>
            <a:r>
              <a:t>166</a:t>
            </a:r>
            <a:br/>
            <a:r>
              <a:t>194</a:t>
            </a:r>
            <a:br/>
            <a:r>
              <a:t>201</a:t>
            </a:r>
            <a:br/>
            <a:r>
              <a:t>229</a:t>
            </a:r>
            <a:br/>
            <a:r>
              <a:t>278</a:t>
            </a:r>
            <a:br/>
            <a:r>
              <a:t>306</a:t>
            </a:r>
            <a:br/>
            <a:r>
              <a:t>336</a:t>
            </a:r>
            <a:br/>
            <a:r>
              <a:t>337</a:t>
            </a:r>
            <a:br/>
            <a:r>
              <a:t>405</a:t>
            </a:r>
            <a:br/>
            <a:r>
              <a:t>432</a:t>
            </a:r>
            <a:br/>
            <a:r>
              <a:t>Gráfico de Calor de la Estacionalidad Mensual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df_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2387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50000"/>
              </a:lnSpc>
            </a:pPr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 de y</a:t>
            </a:r>
            <a:br/>
            <a:r>
              <a:t>Gráfico de la Serie Temporal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400</a:t>
            </a:r>
            <a:br/>
            <a:r>
              <a:t>600</a:t>
            </a:r>
            <a:br/>
            <a:r>
              <a:t>Original</a:t>
            </a:r>
            <a:br/>
            <a:r>
              <a:t>Original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Tendencia</a:t>
            </a:r>
            <a:br/>
            <a:r>
              <a:t>Tendencia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100</a:t>
            </a:r>
            <a:br/>
            <a:r>
              <a:t>0</a:t>
            </a:r>
            <a:br/>
            <a:r>
              <a:t>100</a:t>
            </a:r>
            <a:br/>
            <a:r>
              <a:t>Estacionalidad</a:t>
            </a:r>
            <a:br/>
            <a:r>
              <a:t>Estacionalidad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20</a:t>
            </a:r>
            <a:br/>
            <a:r>
              <a:t>10</a:t>
            </a:r>
            <a:br/>
            <a:r>
              <a:t>0</a:t>
            </a:r>
            <a:br/>
            <a:r>
              <a:t>10</a:t>
            </a:r>
            <a:br/>
            <a:r>
              <a:t>Residuo</a:t>
            </a:r>
            <a:br/>
            <a:r>
              <a:t>Residuo</a:t>
            </a:r>
            <a:br/>
            <a:r>
              <a:t>Descomposición de la Serie Temporal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Agrupado por 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Agregado por Mes (Todos los años)</a:t>
            </a:r>
            <a:br/>
            <a:r>
              <a:t>4.8</a:t>
            </a:r>
            <a:br/>
            <a:r>
              <a:t>5.0</a:t>
            </a:r>
            <a:br/>
            <a:r>
              <a:t>5.2</a:t>
            </a:r>
            <a:br/>
            <a:r>
              <a:t>5.4</a:t>
            </a:r>
            <a:br/>
            <a:r>
              <a:t>5.6</a:t>
            </a:r>
            <a:br/>
            <a:r>
              <a:t>5.8</a:t>
            </a:r>
            <a:br/>
            <a:r>
              <a:t>6.0</a:t>
            </a:r>
            <a:br/>
            <a:r>
              <a:t>Log de la Mediana</a:t>
            </a:r>
            <a:br/>
            <a:r>
              <a:t>3.00</a:t>
            </a:r>
            <a:br/>
            <a:r>
              <a:t>3.25</a:t>
            </a:r>
            <a:br/>
            <a:r>
              <a:t>3.50</a:t>
            </a:r>
            <a:br/>
            <a:r>
              <a:t>3.75</a:t>
            </a:r>
            <a:br/>
            <a:r>
              <a:t>4.00</a:t>
            </a:r>
            <a:br/>
            <a:r>
              <a:t>4.25</a:t>
            </a:r>
            <a:br/>
            <a:r>
              <a:t>4.50</a:t>
            </a:r>
            <a:br/>
            <a:r>
              <a:t>Log de la Dispersión Intercuartílica</a:t>
            </a:r>
            <a:br/>
            <a:r>
              <a:t>Gráfico de Dispersión vs Nivel</a:t>
            </a:r>
            <a:br/>
            <a:r>
              <a:t>Regresión lineal (pendiente=1.31)</a:t>
            </a:r>
            <a:br/>
            <a:r>
              <a:t>Datos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112</a:t>
            </a:r>
            <a:br/>
            <a:r>
              <a:t>115</a:t>
            </a:r>
            <a:br/>
            <a:r>
              <a:t>145</a:t>
            </a:r>
            <a:br/>
            <a:r>
              <a:t>171</a:t>
            </a:r>
            <a:br/>
            <a:r>
              <a:t>196</a:t>
            </a:r>
            <a:br/>
            <a:r>
              <a:t>204</a:t>
            </a:r>
            <a:br/>
            <a:r>
              <a:t>242</a:t>
            </a:r>
            <a:br/>
            <a:r>
              <a:t>284</a:t>
            </a:r>
            <a:br/>
            <a:r>
              <a:t>315</a:t>
            </a:r>
            <a:br/>
            <a:r>
              <a:t>340</a:t>
            </a:r>
            <a:br/>
            <a:r>
              <a:t>360</a:t>
            </a:r>
            <a:br/>
            <a:r>
              <a:t>417</a:t>
            </a:r>
            <a:br/>
            <a:r>
              <a:t>118</a:t>
            </a:r>
            <a:br/>
            <a:r>
              <a:t>126</a:t>
            </a:r>
            <a:br/>
            <a:r>
              <a:t>150</a:t>
            </a:r>
            <a:br/>
            <a:r>
              <a:t>180</a:t>
            </a:r>
            <a:br/>
            <a:r>
              <a:t>196</a:t>
            </a:r>
            <a:br/>
            <a:r>
              <a:t>188</a:t>
            </a:r>
            <a:br/>
            <a:r>
              <a:t>233</a:t>
            </a:r>
            <a:br/>
            <a:r>
              <a:t>277</a:t>
            </a:r>
            <a:br/>
            <a:r>
              <a:t>301</a:t>
            </a:r>
            <a:br/>
            <a:r>
              <a:t>318</a:t>
            </a:r>
            <a:br/>
            <a:r>
              <a:t>342</a:t>
            </a:r>
            <a:br/>
            <a:r>
              <a:t>391</a:t>
            </a:r>
            <a:br/>
            <a:r>
              <a:t>132</a:t>
            </a:r>
            <a:br/>
            <a:r>
              <a:t>141</a:t>
            </a:r>
            <a:br/>
            <a:r>
              <a:t>178</a:t>
            </a:r>
            <a:br/>
            <a:r>
              <a:t>193</a:t>
            </a:r>
            <a:br/>
            <a:r>
              <a:t>236</a:t>
            </a:r>
            <a:br/>
            <a:r>
              <a:t>235</a:t>
            </a:r>
            <a:br/>
            <a:r>
              <a:t>267</a:t>
            </a:r>
            <a:br/>
            <a:r>
              <a:t>317</a:t>
            </a:r>
            <a:br/>
            <a:r>
              <a:t>356</a:t>
            </a:r>
            <a:br/>
            <a:r>
              <a:t>362</a:t>
            </a:r>
            <a:br/>
            <a:r>
              <a:t>406</a:t>
            </a:r>
            <a:br/>
            <a:r>
              <a:t>419</a:t>
            </a:r>
            <a:br/>
            <a:r>
              <a:t>129</a:t>
            </a:r>
            <a:br/>
            <a:r>
              <a:t>135</a:t>
            </a:r>
            <a:br/>
            <a:r>
              <a:t>163</a:t>
            </a:r>
            <a:br/>
            <a:r>
              <a:t>181</a:t>
            </a:r>
            <a:br/>
            <a:r>
              <a:t>235</a:t>
            </a:r>
            <a:br/>
            <a:r>
              <a:t>227</a:t>
            </a:r>
            <a:br/>
            <a:r>
              <a:t>269</a:t>
            </a:r>
            <a:br/>
            <a:r>
              <a:t>313</a:t>
            </a:r>
            <a:br/>
            <a:r>
              <a:t>348</a:t>
            </a:r>
            <a:br/>
            <a:r>
              <a:t>348</a:t>
            </a:r>
            <a:br/>
            <a:r>
              <a:t>396</a:t>
            </a:r>
            <a:br/>
            <a:r>
              <a:t>461</a:t>
            </a:r>
            <a:br/>
            <a:r>
              <a:t>121</a:t>
            </a:r>
            <a:br/>
            <a:r>
              <a:t>125</a:t>
            </a:r>
            <a:br/>
            <a:r>
              <a:t>172</a:t>
            </a:r>
            <a:br/>
            <a:r>
              <a:t>183</a:t>
            </a:r>
            <a:br/>
            <a:r>
              <a:t>229</a:t>
            </a:r>
            <a:br/>
            <a:r>
              <a:t>234</a:t>
            </a:r>
            <a:br/>
            <a:r>
              <a:t>270</a:t>
            </a:r>
            <a:br/>
            <a:r>
              <a:t>318</a:t>
            </a:r>
            <a:br/>
            <a:r>
              <a:t>355</a:t>
            </a:r>
            <a:br/>
            <a:r>
              <a:t>363</a:t>
            </a:r>
            <a:br/>
            <a:r>
              <a:t>420</a:t>
            </a:r>
            <a:br/>
            <a:r>
              <a:t>472</a:t>
            </a:r>
            <a:br/>
            <a:r>
              <a:t>135</a:t>
            </a:r>
            <a:br/>
            <a:r>
              <a:t>149</a:t>
            </a:r>
            <a:br/>
            <a:r>
              <a:t>178</a:t>
            </a:r>
            <a:br/>
            <a:r>
              <a:t>218</a:t>
            </a:r>
            <a:br/>
            <a:r>
              <a:t>243</a:t>
            </a:r>
            <a:br/>
            <a:r>
              <a:t>264</a:t>
            </a:r>
            <a:br/>
            <a:r>
              <a:t>315</a:t>
            </a:r>
            <a:br/>
            <a:r>
              <a:t>374</a:t>
            </a:r>
            <a:br/>
            <a:r>
              <a:t>422</a:t>
            </a:r>
            <a:br/>
            <a:r>
              <a:t>435</a:t>
            </a:r>
            <a:br/>
            <a:r>
              <a:t>472</a:t>
            </a:r>
            <a:br/>
            <a:r>
              <a:t>535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230</a:t>
            </a:r>
            <a:br/>
            <a:r>
              <a:t>264</a:t>
            </a:r>
            <a:br/>
            <a:r>
              <a:t>302</a:t>
            </a:r>
            <a:br/>
            <a:r>
              <a:t>364</a:t>
            </a:r>
            <a:br/>
            <a:r>
              <a:t>413</a:t>
            </a:r>
            <a:br/>
            <a:r>
              <a:t>465</a:t>
            </a:r>
            <a:br/>
            <a:r>
              <a:t>491</a:t>
            </a:r>
            <a:br/>
            <a:r>
              <a:t>548</a:t>
            </a:r>
            <a:br/>
            <a:r>
              <a:t>622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242</a:t>
            </a:r>
            <a:br/>
            <a:r>
              <a:t>272</a:t>
            </a:r>
            <a:br/>
            <a:r>
              <a:t>293</a:t>
            </a:r>
            <a:br/>
            <a:r>
              <a:t>347</a:t>
            </a:r>
            <a:br/>
            <a:r>
              <a:t>405</a:t>
            </a:r>
            <a:br/>
            <a:r>
              <a:t>467</a:t>
            </a:r>
            <a:br/>
            <a:r>
              <a:t>505</a:t>
            </a:r>
            <a:br/>
            <a:r>
              <a:t>559</a:t>
            </a:r>
            <a:br/>
            <a:r>
              <a:t>606</a:t>
            </a:r>
            <a:br/>
            <a:r>
              <a:t>136</a:t>
            </a:r>
            <a:br/>
            <a:r>
              <a:t>158</a:t>
            </a:r>
            <a:br/>
            <a:r>
              <a:t>184</a:t>
            </a:r>
            <a:br/>
            <a:r>
              <a:t>209</a:t>
            </a:r>
            <a:br/>
            <a:r>
              <a:t>237</a:t>
            </a:r>
            <a:br/>
            <a:r>
              <a:t>259</a:t>
            </a:r>
            <a:br/>
            <a:r>
              <a:t>312</a:t>
            </a:r>
            <a:br/>
            <a:r>
              <a:t>355</a:t>
            </a:r>
            <a:br/>
            <a:r>
              <a:t>404</a:t>
            </a:r>
            <a:br/>
            <a:r>
              <a:t>404</a:t>
            </a:r>
            <a:br/>
            <a:r>
              <a:t>463</a:t>
            </a:r>
            <a:br/>
            <a:r>
              <a:t>508</a:t>
            </a:r>
            <a:br/>
            <a:r>
              <a:t>119</a:t>
            </a:r>
            <a:br/>
            <a:r>
              <a:t>133</a:t>
            </a:r>
            <a:br/>
            <a:r>
              <a:t>162</a:t>
            </a:r>
            <a:br/>
            <a:r>
              <a:t>191</a:t>
            </a:r>
            <a:br/>
            <a:r>
              <a:t>211</a:t>
            </a:r>
            <a:br/>
            <a:r>
              <a:t>229</a:t>
            </a:r>
            <a:br/>
            <a:r>
              <a:t>274</a:t>
            </a:r>
            <a:br/>
            <a:r>
              <a:t>306</a:t>
            </a:r>
            <a:br/>
            <a:r>
              <a:t>347</a:t>
            </a:r>
            <a:br/>
            <a:r>
              <a:t>359</a:t>
            </a:r>
            <a:br/>
            <a:r>
              <a:t>407</a:t>
            </a:r>
            <a:br/>
            <a:r>
              <a:t>461</a:t>
            </a:r>
            <a:br/>
            <a:r>
              <a:t>104</a:t>
            </a:r>
            <a:br/>
            <a:r>
              <a:t>114</a:t>
            </a:r>
            <a:br/>
            <a:r>
              <a:t>146</a:t>
            </a:r>
            <a:br/>
            <a:r>
              <a:t>172</a:t>
            </a:r>
            <a:br/>
            <a:r>
              <a:t>180</a:t>
            </a:r>
            <a:br/>
            <a:r>
              <a:t>203</a:t>
            </a:r>
            <a:br/>
            <a:r>
              <a:t>237</a:t>
            </a:r>
            <a:br/>
            <a:r>
              <a:t>271</a:t>
            </a:r>
            <a:br/>
            <a:r>
              <a:t>305</a:t>
            </a:r>
            <a:br/>
            <a:r>
              <a:t>310</a:t>
            </a:r>
            <a:br/>
            <a:r>
              <a:t>362</a:t>
            </a:r>
            <a:br/>
            <a:r>
              <a:t>390</a:t>
            </a:r>
            <a:br/>
            <a:r>
              <a:t>118</a:t>
            </a:r>
            <a:br/>
            <a:r>
              <a:t>140</a:t>
            </a:r>
            <a:br/>
            <a:r>
              <a:t>166</a:t>
            </a:r>
            <a:br/>
            <a:r>
              <a:t>194</a:t>
            </a:r>
            <a:br/>
            <a:r>
              <a:t>201</a:t>
            </a:r>
            <a:br/>
            <a:r>
              <a:t>229</a:t>
            </a:r>
            <a:br/>
            <a:r>
              <a:t>278</a:t>
            </a:r>
            <a:br/>
            <a:r>
              <a:t>306</a:t>
            </a:r>
            <a:br/>
            <a:r>
              <a:t>336</a:t>
            </a:r>
            <a:br/>
            <a:r>
              <a:t>337</a:t>
            </a:r>
            <a:br/>
            <a:r>
              <a:t>405</a:t>
            </a:r>
            <a:br/>
            <a:r>
              <a:t>432</a:t>
            </a:r>
            <a:br/>
            <a:r>
              <a:t>Gráfico de Calor de la Estacionalidad Mensual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df_p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2039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50000"/>
              </a:lnSpc>
            </a:pPr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 de y</a:t>
            </a:r>
            <a:br/>
            <a:r>
              <a:t>Gráfico de la Serie Temporal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400</a:t>
            </a:r>
            <a:br/>
            <a:r>
              <a:t>600</a:t>
            </a:r>
            <a:br/>
            <a:r>
              <a:t>Original</a:t>
            </a:r>
            <a:br/>
            <a:r>
              <a:t>Original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Tendencia</a:t>
            </a:r>
            <a:br/>
            <a:r>
              <a:t>Tendencia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100</a:t>
            </a:r>
            <a:br/>
            <a:r>
              <a:t>0</a:t>
            </a:r>
            <a:br/>
            <a:r>
              <a:t>100</a:t>
            </a:r>
            <a:br/>
            <a:r>
              <a:t>Estacionalidad</a:t>
            </a:r>
            <a:br/>
            <a:r>
              <a:t>Estacionalidad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20</a:t>
            </a:r>
            <a:br/>
            <a:r>
              <a:t>10</a:t>
            </a:r>
            <a:br/>
            <a:r>
              <a:t>0</a:t>
            </a:r>
            <a:br/>
            <a:r>
              <a:t>10</a:t>
            </a:r>
            <a:br/>
            <a:r>
              <a:t>Residuo</a:t>
            </a:r>
            <a:br/>
            <a:r>
              <a:t>Residuo</a:t>
            </a:r>
            <a:br/>
            <a:r>
              <a:t>Descomposición de la Serie Temporal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Agrupado por 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Agregado por Mes (Todos los años)</a:t>
            </a:r>
            <a:br/>
            <a:r>
              <a:t>4.8</a:t>
            </a:r>
            <a:br/>
            <a:r>
              <a:t>5.0</a:t>
            </a:r>
            <a:br/>
            <a:r>
              <a:t>5.2</a:t>
            </a:r>
            <a:br/>
            <a:r>
              <a:t>5.4</a:t>
            </a:r>
            <a:br/>
            <a:r>
              <a:t>5.6</a:t>
            </a:r>
            <a:br/>
            <a:r>
              <a:t>5.8</a:t>
            </a:r>
            <a:br/>
            <a:r>
              <a:t>6.0</a:t>
            </a:r>
            <a:br/>
            <a:r>
              <a:t>Log de la Mediana</a:t>
            </a:r>
            <a:br/>
            <a:r>
              <a:t>3.00</a:t>
            </a:r>
            <a:br/>
            <a:r>
              <a:t>3.25</a:t>
            </a:r>
            <a:br/>
            <a:r>
              <a:t>3.50</a:t>
            </a:r>
            <a:br/>
            <a:r>
              <a:t>3.75</a:t>
            </a:r>
            <a:br/>
            <a:r>
              <a:t>4.00</a:t>
            </a:r>
            <a:br/>
            <a:r>
              <a:t>4.25</a:t>
            </a:r>
            <a:br/>
            <a:r>
              <a:t>4.50</a:t>
            </a:r>
            <a:br/>
            <a:r>
              <a:t>Log de la Dispersión Intercuartílica</a:t>
            </a:r>
            <a:br/>
            <a:r>
              <a:t>Gráfico de Dispersión vs Nivel</a:t>
            </a:r>
            <a:br/>
            <a:r>
              <a:t>Regresión lineal (pendiente=1.31)</a:t>
            </a:r>
            <a:br/>
            <a:r>
              <a:t>Datos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112</a:t>
            </a:r>
            <a:br/>
            <a:r>
              <a:t>115</a:t>
            </a:r>
            <a:br/>
            <a:r>
              <a:t>145</a:t>
            </a:r>
            <a:br/>
            <a:r>
              <a:t>171</a:t>
            </a:r>
            <a:br/>
            <a:r>
              <a:t>196</a:t>
            </a:r>
            <a:br/>
            <a:r>
              <a:t>204</a:t>
            </a:r>
            <a:br/>
            <a:r>
              <a:t>242</a:t>
            </a:r>
            <a:br/>
            <a:r>
              <a:t>284</a:t>
            </a:r>
            <a:br/>
            <a:r>
              <a:t>315</a:t>
            </a:r>
            <a:br/>
            <a:r>
              <a:t>340</a:t>
            </a:r>
            <a:br/>
            <a:r>
              <a:t>360</a:t>
            </a:r>
            <a:br/>
            <a:r>
              <a:t>417</a:t>
            </a:r>
            <a:br/>
            <a:r>
              <a:t>118</a:t>
            </a:r>
            <a:br/>
            <a:r>
              <a:t>126</a:t>
            </a:r>
            <a:br/>
            <a:r>
              <a:t>150</a:t>
            </a:r>
            <a:br/>
            <a:r>
              <a:t>180</a:t>
            </a:r>
            <a:br/>
            <a:r>
              <a:t>196</a:t>
            </a:r>
            <a:br/>
            <a:r>
              <a:t>188</a:t>
            </a:r>
            <a:br/>
            <a:r>
              <a:t>233</a:t>
            </a:r>
            <a:br/>
            <a:r>
              <a:t>277</a:t>
            </a:r>
            <a:br/>
            <a:r>
              <a:t>301</a:t>
            </a:r>
            <a:br/>
            <a:r>
              <a:t>318</a:t>
            </a:r>
            <a:br/>
            <a:r>
              <a:t>342</a:t>
            </a:r>
            <a:br/>
            <a:r>
              <a:t>391</a:t>
            </a:r>
            <a:br/>
            <a:r>
              <a:t>132</a:t>
            </a:r>
            <a:br/>
            <a:r>
              <a:t>141</a:t>
            </a:r>
            <a:br/>
            <a:r>
              <a:t>178</a:t>
            </a:r>
            <a:br/>
            <a:r>
              <a:t>193</a:t>
            </a:r>
            <a:br/>
            <a:r>
              <a:t>236</a:t>
            </a:r>
            <a:br/>
            <a:r>
              <a:t>235</a:t>
            </a:r>
            <a:br/>
            <a:r>
              <a:t>267</a:t>
            </a:r>
            <a:br/>
            <a:r>
              <a:t>317</a:t>
            </a:r>
            <a:br/>
            <a:r>
              <a:t>356</a:t>
            </a:r>
            <a:br/>
            <a:r>
              <a:t>362</a:t>
            </a:r>
            <a:br/>
            <a:r>
              <a:t>406</a:t>
            </a:r>
            <a:br/>
            <a:r>
              <a:t>419</a:t>
            </a:r>
            <a:br/>
            <a:r>
              <a:t>129</a:t>
            </a:r>
            <a:br/>
            <a:r>
              <a:t>135</a:t>
            </a:r>
            <a:br/>
            <a:r>
              <a:t>163</a:t>
            </a:r>
            <a:br/>
            <a:r>
              <a:t>181</a:t>
            </a:r>
            <a:br/>
            <a:r>
              <a:t>235</a:t>
            </a:r>
            <a:br/>
            <a:r>
              <a:t>227</a:t>
            </a:r>
            <a:br/>
            <a:r>
              <a:t>269</a:t>
            </a:r>
            <a:br/>
            <a:r>
              <a:t>313</a:t>
            </a:r>
            <a:br/>
            <a:r>
              <a:t>348</a:t>
            </a:r>
            <a:br/>
            <a:r>
              <a:t>348</a:t>
            </a:r>
            <a:br/>
            <a:r>
              <a:t>396</a:t>
            </a:r>
            <a:br/>
            <a:r>
              <a:t>461</a:t>
            </a:r>
            <a:br/>
            <a:r>
              <a:t>121</a:t>
            </a:r>
            <a:br/>
            <a:r>
              <a:t>125</a:t>
            </a:r>
            <a:br/>
            <a:r>
              <a:t>172</a:t>
            </a:r>
            <a:br/>
            <a:r>
              <a:t>183</a:t>
            </a:r>
            <a:br/>
            <a:r>
              <a:t>229</a:t>
            </a:r>
            <a:br/>
            <a:r>
              <a:t>234</a:t>
            </a:r>
            <a:br/>
            <a:r>
              <a:t>270</a:t>
            </a:r>
            <a:br/>
            <a:r>
              <a:t>318</a:t>
            </a:r>
            <a:br/>
            <a:r>
              <a:t>355</a:t>
            </a:r>
            <a:br/>
            <a:r>
              <a:t>363</a:t>
            </a:r>
            <a:br/>
            <a:r>
              <a:t>420</a:t>
            </a:r>
            <a:br/>
            <a:r>
              <a:t>472</a:t>
            </a:r>
            <a:br/>
            <a:r>
              <a:t>135</a:t>
            </a:r>
            <a:br/>
            <a:r>
              <a:t>149</a:t>
            </a:r>
            <a:br/>
            <a:r>
              <a:t>178</a:t>
            </a:r>
            <a:br/>
            <a:r>
              <a:t>218</a:t>
            </a:r>
            <a:br/>
            <a:r>
              <a:t>243</a:t>
            </a:r>
            <a:br/>
            <a:r>
              <a:t>264</a:t>
            </a:r>
            <a:br/>
            <a:r>
              <a:t>315</a:t>
            </a:r>
            <a:br/>
            <a:r>
              <a:t>374</a:t>
            </a:r>
            <a:br/>
            <a:r>
              <a:t>422</a:t>
            </a:r>
            <a:br/>
            <a:r>
              <a:t>435</a:t>
            </a:r>
            <a:br/>
            <a:r>
              <a:t>472</a:t>
            </a:r>
            <a:br/>
            <a:r>
              <a:t>535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230</a:t>
            </a:r>
            <a:br/>
            <a:r>
              <a:t>264</a:t>
            </a:r>
            <a:br/>
            <a:r>
              <a:t>302</a:t>
            </a:r>
            <a:br/>
            <a:r>
              <a:t>364</a:t>
            </a:r>
            <a:br/>
            <a:r>
              <a:t>413</a:t>
            </a:r>
            <a:br/>
            <a:r>
              <a:t>465</a:t>
            </a:r>
            <a:br/>
            <a:r>
              <a:t>491</a:t>
            </a:r>
            <a:br/>
            <a:r>
              <a:t>548</a:t>
            </a:r>
            <a:br/>
            <a:r>
              <a:t>622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242</a:t>
            </a:r>
            <a:br/>
            <a:r>
              <a:t>272</a:t>
            </a:r>
            <a:br/>
            <a:r>
              <a:t>293</a:t>
            </a:r>
            <a:br/>
            <a:r>
              <a:t>347</a:t>
            </a:r>
            <a:br/>
            <a:r>
              <a:t>405</a:t>
            </a:r>
            <a:br/>
            <a:r>
              <a:t>467</a:t>
            </a:r>
            <a:br/>
            <a:r>
              <a:t>505</a:t>
            </a:r>
            <a:br/>
            <a:r>
              <a:t>559</a:t>
            </a:r>
            <a:br/>
            <a:r>
              <a:t>606</a:t>
            </a:r>
            <a:br/>
            <a:r>
              <a:t>136</a:t>
            </a:r>
            <a:br/>
            <a:r>
              <a:t>158</a:t>
            </a:r>
            <a:br/>
            <a:r>
              <a:t>184</a:t>
            </a:r>
            <a:br/>
            <a:r>
              <a:t>209</a:t>
            </a:r>
            <a:br/>
            <a:r>
              <a:t>237</a:t>
            </a:r>
            <a:br/>
            <a:r>
              <a:t>259</a:t>
            </a:r>
            <a:br/>
            <a:r>
              <a:t>312</a:t>
            </a:r>
            <a:br/>
            <a:r>
              <a:t>355</a:t>
            </a:r>
            <a:br/>
            <a:r>
              <a:t>404</a:t>
            </a:r>
            <a:br/>
            <a:r>
              <a:t>404</a:t>
            </a:r>
            <a:br/>
            <a:r>
              <a:t>463</a:t>
            </a:r>
            <a:br/>
            <a:r>
              <a:t>508</a:t>
            </a:r>
            <a:br/>
            <a:r>
              <a:t>119</a:t>
            </a:r>
            <a:br/>
            <a:r>
              <a:t>133</a:t>
            </a:r>
            <a:br/>
            <a:r>
              <a:t>162</a:t>
            </a:r>
            <a:br/>
            <a:r>
              <a:t>191</a:t>
            </a:r>
            <a:br/>
            <a:r>
              <a:t>211</a:t>
            </a:r>
            <a:br/>
            <a:r>
              <a:t>229</a:t>
            </a:r>
            <a:br/>
            <a:r>
              <a:t>274</a:t>
            </a:r>
            <a:br/>
            <a:r>
              <a:t>306</a:t>
            </a:r>
            <a:br/>
            <a:r>
              <a:t>347</a:t>
            </a:r>
            <a:br/>
            <a:r>
              <a:t>359</a:t>
            </a:r>
            <a:br/>
            <a:r>
              <a:t>407</a:t>
            </a:r>
            <a:br/>
            <a:r>
              <a:t>461</a:t>
            </a:r>
            <a:br/>
            <a:r>
              <a:t>104</a:t>
            </a:r>
            <a:br/>
            <a:r>
              <a:t>114</a:t>
            </a:r>
            <a:br/>
            <a:r>
              <a:t>146</a:t>
            </a:r>
            <a:br/>
            <a:r>
              <a:t>172</a:t>
            </a:r>
            <a:br/>
            <a:r>
              <a:t>180</a:t>
            </a:r>
            <a:br/>
            <a:r>
              <a:t>203</a:t>
            </a:r>
            <a:br/>
            <a:r>
              <a:t>237</a:t>
            </a:r>
            <a:br/>
            <a:r>
              <a:t>271</a:t>
            </a:r>
            <a:br/>
            <a:r>
              <a:t>305</a:t>
            </a:r>
            <a:br/>
            <a:r>
              <a:t>310</a:t>
            </a:r>
            <a:br/>
            <a:r>
              <a:t>362</a:t>
            </a:r>
            <a:br/>
            <a:r>
              <a:t>390</a:t>
            </a:r>
            <a:br/>
            <a:r>
              <a:t>118</a:t>
            </a:r>
            <a:br/>
            <a:r>
              <a:t>140</a:t>
            </a:r>
            <a:br/>
            <a:r>
              <a:t>166</a:t>
            </a:r>
            <a:br/>
            <a:r>
              <a:t>194</a:t>
            </a:r>
            <a:br/>
            <a:r>
              <a:t>201</a:t>
            </a:r>
            <a:br/>
            <a:r>
              <a:t>229</a:t>
            </a:r>
            <a:br/>
            <a:r>
              <a:t>278</a:t>
            </a:r>
            <a:br/>
            <a:r>
              <a:t>306</a:t>
            </a:r>
            <a:br/>
            <a:r>
              <a:t>336</a:t>
            </a:r>
            <a:br/>
            <a:r>
              <a:t>337</a:t>
            </a:r>
            <a:br/>
            <a:r>
              <a:t>405</a:t>
            </a:r>
            <a:br/>
            <a:r>
              <a:t>432</a:t>
            </a:r>
            <a:br/>
            <a:r>
              <a:t>Gráfico de Calor de la Estacionalidad Mensual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df_p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1932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50000"/>
              </a:lnSpc>
            </a:pPr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 de y</a:t>
            </a:r>
            <a:br/>
            <a:r>
              <a:t>Gráfico de la Serie Temporal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400</a:t>
            </a:r>
            <a:br/>
            <a:r>
              <a:t>600</a:t>
            </a:r>
            <a:br/>
            <a:r>
              <a:t>Original</a:t>
            </a:r>
            <a:br/>
            <a:r>
              <a:t>Original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Tendencia</a:t>
            </a:r>
            <a:br/>
            <a:r>
              <a:t>Tendencia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100</a:t>
            </a:r>
            <a:br/>
            <a:r>
              <a:t>0</a:t>
            </a:r>
            <a:br/>
            <a:r>
              <a:t>100</a:t>
            </a:r>
            <a:br/>
            <a:r>
              <a:t>Estacionalidad</a:t>
            </a:r>
            <a:br/>
            <a:r>
              <a:t>Estacionalidad</a:t>
            </a:r>
            <a:br/>
            <a:r>
              <a:t>2012</a:t>
            </a:r>
            <a:br/>
            <a:r>
              <a:t>2014</a:t>
            </a:r>
            <a:br/>
            <a:r>
              <a:t>2016</a:t>
            </a:r>
            <a:br/>
            <a:r>
              <a:t>2018</a:t>
            </a:r>
            <a:br/>
            <a:r>
              <a:t>2020</a:t>
            </a:r>
            <a:br/>
            <a:r>
              <a:t>2022</a:t>
            </a:r>
            <a:br/>
            <a:r>
              <a:t>Fecha</a:t>
            </a:r>
            <a:br/>
            <a:r>
              <a:t>20</a:t>
            </a:r>
            <a:br/>
            <a:r>
              <a:t>10</a:t>
            </a:r>
            <a:br/>
            <a:r>
              <a:t>0</a:t>
            </a:r>
            <a:br/>
            <a:r>
              <a:t>10</a:t>
            </a:r>
            <a:br/>
            <a:r>
              <a:t>Residuo</a:t>
            </a:r>
            <a:br/>
            <a:r>
              <a:t>Residuo</a:t>
            </a:r>
            <a:br/>
            <a:r>
              <a:t>Descomposición de la Serie Temporal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Agrupado por 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100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  <a:r>
              <a:t>Valor</a:t>
            </a:r>
            <a:br/>
            <a:r>
              <a:t>Boxplot Agregado por Mes (Todos los años)</a:t>
            </a:r>
            <a:br/>
            <a:r>
              <a:t>4.8</a:t>
            </a:r>
            <a:br/>
            <a:r>
              <a:t>5.0</a:t>
            </a:r>
            <a:br/>
            <a:r>
              <a:t>5.2</a:t>
            </a:r>
            <a:br/>
            <a:r>
              <a:t>5.4</a:t>
            </a:r>
            <a:br/>
            <a:r>
              <a:t>5.6</a:t>
            </a:r>
            <a:br/>
            <a:r>
              <a:t>5.8</a:t>
            </a:r>
            <a:br/>
            <a:r>
              <a:t>6.0</a:t>
            </a:r>
            <a:br/>
            <a:r>
              <a:t>Log de la Mediana</a:t>
            </a:r>
            <a:br/>
            <a:r>
              <a:t>3.00</a:t>
            </a:r>
            <a:br/>
            <a:r>
              <a:t>3.25</a:t>
            </a:r>
            <a:br/>
            <a:r>
              <a:t>3.50</a:t>
            </a:r>
            <a:br/>
            <a:r>
              <a:t>3.75</a:t>
            </a:r>
            <a:br/>
            <a:r>
              <a:t>4.00</a:t>
            </a:r>
            <a:br/>
            <a:r>
              <a:t>4.25</a:t>
            </a:r>
            <a:br/>
            <a:r>
              <a:t>4.50</a:t>
            </a:r>
            <a:br/>
            <a:r>
              <a:t>Log de la Dispersión Intercuartílica</a:t>
            </a:r>
            <a:br/>
            <a:r>
              <a:t>Gráfico de Dispersión vs Nivel</a:t>
            </a:r>
            <a:br/>
            <a:r>
              <a:t>Regresión lineal (pendiente=1.31)</a:t>
            </a:r>
            <a:br/>
            <a:r>
              <a:t>Datos</a:t>
            </a:r>
            <a:br/>
            <a:r>
              <a:t>2011</a:t>
            </a:r>
            <a:br/>
            <a:r>
              <a:t>2012</a:t>
            </a:r>
            <a:br/>
            <a:r>
              <a:t>2013</a:t>
            </a:r>
            <a:br/>
            <a:r>
              <a:t>2014</a:t>
            </a:r>
            <a:br/>
            <a:r>
              <a:t>2015</a:t>
            </a:r>
            <a:br/>
            <a:r>
              <a:t>2016</a:t>
            </a:r>
            <a:br/>
            <a:r>
              <a:t>2017</a:t>
            </a:r>
            <a:br/>
            <a:r>
              <a:t>2018</a:t>
            </a:r>
            <a:br/>
            <a:r>
              <a:t>2019</a:t>
            </a:r>
            <a:br/>
            <a:r>
              <a:t>2020</a:t>
            </a:r>
            <a:br/>
            <a:r>
              <a:t>2021</a:t>
            </a:r>
            <a:br/>
            <a:r>
              <a:t>2022</a:t>
            </a:r>
            <a:br/>
            <a:r>
              <a:t>Año</a:t>
            </a:r>
            <a:br/>
            <a:r>
              <a:t>Ene</a:t>
            </a:r>
            <a:br/>
            <a:r>
              <a:t>Feb</a:t>
            </a:r>
            <a:br/>
            <a:r>
              <a:t>Mar</a:t>
            </a:r>
            <a:br/>
            <a:r>
              <a:t>Abr</a:t>
            </a:r>
            <a:br/>
            <a:r>
              <a:t>May</a:t>
            </a:r>
            <a:br/>
            <a:r>
              <a:t>Jun</a:t>
            </a:r>
            <a:br/>
            <a:r>
              <a:t>Jul</a:t>
            </a:r>
            <a:br/>
            <a:r>
              <a:t>Ago</a:t>
            </a:r>
            <a:br/>
            <a:r>
              <a:t>Sep</a:t>
            </a:r>
            <a:br/>
            <a:r>
              <a:t>Oct</a:t>
            </a:r>
            <a:br/>
            <a:r>
              <a:t>Nov</a:t>
            </a:r>
            <a:br/>
            <a:r>
              <a:t>Dic</a:t>
            </a:r>
            <a:br/>
            <a:r>
              <a:t>Mes</a:t>
            </a:r>
            <a:br/>
            <a:r>
              <a:t>112</a:t>
            </a:r>
            <a:br/>
            <a:r>
              <a:t>115</a:t>
            </a:r>
            <a:br/>
            <a:r>
              <a:t>145</a:t>
            </a:r>
            <a:br/>
            <a:r>
              <a:t>171</a:t>
            </a:r>
            <a:br/>
            <a:r>
              <a:t>196</a:t>
            </a:r>
            <a:br/>
            <a:r>
              <a:t>204</a:t>
            </a:r>
            <a:br/>
            <a:r>
              <a:t>242</a:t>
            </a:r>
            <a:br/>
            <a:r>
              <a:t>284</a:t>
            </a:r>
            <a:br/>
            <a:r>
              <a:t>315</a:t>
            </a:r>
            <a:br/>
            <a:r>
              <a:t>340</a:t>
            </a:r>
            <a:br/>
            <a:r>
              <a:t>360</a:t>
            </a:r>
            <a:br/>
            <a:r>
              <a:t>417</a:t>
            </a:r>
            <a:br/>
            <a:r>
              <a:t>118</a:t>
            </a:r>
            <a:br/>
            <a:r>
              <a:t>126</a:t>
            </a:r>
            <a:br/>
            <a:r>
              <a:t>150</a:t>
            </a:r>
            <a:br/>
            <a:r>
              <a:t>180</a:t>
            </a:r>
            <a:br/>
            <a:r>
              <a:t>196</a:t>
            </a:r>
            <a:br/>
            <a:r>
              <a:t>188</a:t>
            </a:r>
            <a:br/>
            <a:r>
              <a:t>233</a:t>
            </a:r>
            <a:br/>
            <a:r>
              <a:t>277</a:t>
            </a:r>
            <a:br/>
            <a:r>
              <a:t>301</a:t>
            </a:r>
            <a:br/>
            <a:r>
              <a:t>318</a:t>
            </a:r>
            <a:br/>
            <a:r>
              <a:t>342</a:t>
            </a:r>
            <a:br/>
            <a:r>
              <a:t>391</a:t>
            </a:r>
            <a:br/>
            <a:r>
              <a:t>132</a:t>
            </a:r>
            <a:br/>
            <a:r>
              <a:t>141</a:t>
            </a:r>
            <a:br/>
            <a:r>
              <a:t>178</a:t>
            </a:r>
            <a:br/>
            <a:r>
              <a:t>193</a:t>
            </a:r>
            <a:br/>
            <a:r>
              <a:t>236</a:t>
            </a:r>
            <a:br/>
            <a:r>
              <a:t>235</a:t>
            </a:r>
            <a:br/>
            <a:r>
              <a:t>267</a:t>
            </a:r>
            <a:br/>
            <a:r>
              <a:t>317</a:t>
            </a:r>
            <a:br/>
            <a:r>
              <a:t>356</a:t>
            </a:r>
            <a:br/>
            <a:r>
              <a:t>362</a:t>
            </a:r>
            <a:br/>
            <a:r>
              <a:t>406</a:t>
            </a:r>
            <a:br/>
            <a:r>
              <a:t>419</a:t>
            </a:r>
            <a:br/>
            <a:r>
              <a:t>129</a:t>
            </a:r>
            <a:br/>
            <a:r>
              <a:t>135</a:t>
            </a:r>
            <a:br/>
            <a:r>
              <a:t>163</a:t>
            </a:r>
            <a:br/>
            <a:r>
              <a:t>181</a:t>
            </a:r>
            <a:br/>
            <a:r>
              <a:t>235</a:t>
            </a:r>
            <a:br/>
            <a:r>
              <a:t>227</a:t>
            </a:r>
            <a:br/>
            <a:r>
              <a:t>269</a:t>
            </a:r>
            <a:br/>
            <a:r>
              <a:t>313</a:t>
            </a:r>
            <a:br/>
            <a:r>
              <a:t>348</a:t>
            </a:r>
            <a:br/>
            <a:r>
              <a:t>348</a:t>
            </a:r>
            <a:br/>
            <a:r>
              <a:t>396</a:t>
            </a:r>
            <a:br/>
            <a:r>
              <a:t>461</a:t>
            </a:r>
            <a:br/>
            <a:r>
              <a:t>121</a:t>
            </a:r>
            <a:br/>
            <a:r>
              <a:t>125</a:t>
            </a:r>
            <a:br/>
            <a:r>
              <a:t>172</a:t>
            </a:r>
            <a:br/>
            <a:r>
              <a:t>183</a:t>
            </a:r>
            <a:br/>
            <a:r>
              <a:t>229</a:t>
            </a:r>
            <a:br/>
            <a:r>
              <a:t>234</a:t>
            </a:r>
            <a:br/>
            <a:r>
              <a:t>270</a:t>
            </a:r>
            <a:br/>
            <a:r>
              <a:t>318</a:t>
            </a:r>
            <a:br/>
            <a:r>
              <a:t>355</a:t>
            </a:r>
            <a:br/>
            <a:r>
              <a:t>363</a:t>
            </a:r>
            <a:br/>
            <a:r>
              <a:t>420</a:t>
            </a:r>
            <a:br/>
            <a:r>
              <a:t>472</a:t>
            </a:r>
            <a:br/>
            <a:r>
              <a:t>135</a:t>
            </a:r>
            <a:br/>
            <a:r>
              <a:t>149</a:t>
            </a:r>
            <a:br/>
            <a:r>
              <a:t>178</a:t>
            </a:r>
            <a:br/>
            <a:r>
              <a:t>218</a:t>
            </a:r>
            <a:br/>
            <a:r>
              <a:t>243</a:t>
            </a:r>
            <a:br/>
            <a:r>
              <a:t>264</a:t>
            </a:r>
            <a:br/>
            <a:r>
              <a:t>315</a:t>
            </a:r>
            <a:br/>
            <a:r>
              <a:t>374</a:t>
            </a:r>
            <a:br/>
            <a:r>
              <a:t>422</a:t>
            </a:r>
            <a:br/>
            <a:r>
              <a:t>435</a:t>
            </a:r>
            <a:br/>
            <a:r>
              <a:t>472</a:t>
            </a:r>
            <a:br/>
            <a:r>
              <a:t>535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230</a:t>
            </a:r>
            <a:br/>
            <a:r>
              <a:t>264</a:t>
            </a:r>
            <a:br/>
            <a:r>
              <a:t>302</a:t>
            </a:r>
            <a:br/>
            <a:r>
              <a:t>364</a:t>
            </a:r>
            <a:br/>
            <a:r>
              <a:t>413</a:t>
            </a:r>
            <a:br/>
            <a:r>
              <a:t>465</a:t>
            </a:r>
            <a:br/>
            <a:r>
              <a:t>491</a:t>
            </a:r>
            <a:br/>
            <a:r>
              <a:t>548</a:t>
            </a:r>
            <a:br/>
            <a:r>
              <a:t>622</a:t>
            </a:r>
            <a:br/>
            <a:r>
              <a:t>148</a:t>
            </a:r>
            <a:br/>
            <a:r>
              <a:t>170</a:t>
            </a:r>
            <a:br/>
            <a:r>
              <a:t>199</a:t>
            </a:r>
            <a:br/>
            <a:r>
              <a:t>242</a:t>
            </a:r>
            <a:br/>
            <a:r>
              <a:t>272</a:t>
            </a:r>
            <a:br/>
            <a:r>
              <a:t>293</a:t>
            </a:r>
            <a:br/>
            <a:r>
              <a:t>347</a:t>
            </a:r>
            <a:br/>
            <a:r>
              <a:t>405</a:t>
            </a:r>
            <a:br/>
            <a:r>
              <a:t>467</a:t>
            </a:r>
            <a:br/>
            <a:r>
              <a:t>505</a:t>
            </a:r>
            <a:br/>
            <a:r>
              <a:t>559</a:t>
            </a:r>
            <a:br/>
            <a:r>
              <a:t>606</a:t>
            </a:r>
            <a:br/>
            <a:r>
              <a:t>136</a:t>
            </a:r>
            <a:br/>
            <a:r>
              <a:t>158</a:t>
            </a:r>
            <a:br/>
            <a:r>
              <a:t>184</a:t>
            </a:r>
            <a:br/>
            <a:r>
              <a:t>209</a:t>
            </a:r>
            <a:br/>
            <a:r>
              <a:t>237</a:t>
            </a:r>
            <a:br/>
            <a:r>
              <a:t>259</a:t>
            </a:r>
            <a:br/>
            <a:r>
              <a:t>312</a:t>
            </a:r>
            <a:br/>
            <a:r>
              <a:t>355</a:t>
            </a:r>
            <a:br/>
            <a:r>
              <a:t>404</a:t>
            </a:r>
            <a:br/>
            <a:r>
              <a:t>404</a:t>
            </a:r>
            <a:br/>
            <a:r>
              <a:t>463</a:t>
            </a:r>
            <a:br/>
            <a:r>
              <a:t>508</a:t>
            </a:r>
            <a:br/>
            <a:r>
              <a:t>119</a:t>
            </a:r>
            <a:br/>
            <a:r>
              <a:t>133</a:t>
            </a:r>
            <a:br/>
            <a:r>
              <a:t>162</a:t>
            </a:r>
            <a:br/>
            <a:r>
              <a:t>191</a:t>
            </a:r>
            <a:br/>
            <a:r>
              <a:t>211</a:t>
            </a:r>
            <a:br/>
            <a:r>
              <a:t>229</a:t>
            </a:r>
            <a:br/>
            <a:r>
              <a:t>274</a:t>
            </a:r>
            <a:br/>
            <a:r>
              <a:t>306</a:t>
            </a:r>
            <a:br/>
            <a:r>
              <a:t>347</a:t>
            </a:r>
            <a:br/>
            <a:r>
              <a:t>359</a:t>
            </a:r>
            <a:br/>
            <a:r>
              <a:t>407</a:t>
            </a:r>
            <a:br/>
            <a:r>
              <a:t>461</a:t>
            </a:r>
            <a:br/>
            <a:r>
              <a:t>104</a:t>
            </a:r>
            <a:br/>
            <a:r>
              <a:t>114</a:t>
            </a:r>
            <a:br/>
            <a:r>
              <a:t>146</a:t>
            </a:r>
            <a:br/>
            <a:r>
              <a:t>172</a:t>
            </a:r>
            <a:br/>
            <a:r>
              <a:t>180</a:t>
            </a:r>
            <a:br/>
            <a:r>
              <a:t>203</a:t>
            </a:r>
            <a:br/>
            <a:r>
              <a:t>237</a:t>
            </a:r>
            <a:br/>
            <a:r>
              <a:t>271</a:t>
            </a:r>
            <a:br/>
            <a:r>
              <a:t>305</a:t>
            </a:r>
            <a:br/>
            <a:r>
              <a:t>310</a:t>
            </a:r>
            <a:br/>
            <a:r>
              <a:t>362</a:t>
            </a:r>
            <a:br/>
            <a:r>
              <a:t>390</a:t>
            </a:r>
            <a:br/>
            <a:r>
              <a:t>118</a:t>
            </a:r>
            <a:br/>
            <a:r>
              <a:t>140</a:t>
            </a:r>
            <a:br/>
            <a:r>
              <a:t>166</a:t>
            </a:r>
            <a:br/>
            <a:r>
              <a:t>194</a:t>
            </a:r>
            <a:br/>
            <a:r>
              <a:t>201</a:t>
            </a:r>
            <a:br/>
            <a:r>
              <a:t>229</a:t>
            </a:r>
            <a:br/>
            <a:r>
              <a:t>278</a:t>
            </a:r>
            <a:br/>
            <a:r>
              <a:t>306</a:t>
            </a:r>
            <a:br/>
            <a:r>
              <a:t>336</a:t>
            </a:r>
            <a:br/>
            <a:r>
              <a:t>337</a:t>
            </a:r>
            <a:br/>
            <a:r>
              <a:t>405</a:t>
            </a:r>
            <a:br/>
            <a:r>
              <a:t>432</a:t>
            </a:r>
            <a:br/>
            <a:r>
              <a:t>Gráfico de Calor de la Estacionalidad Mensual</a:t>
            </a:r>
            <a:br/>
            <a:r>
              <a:t>200</a:t>
            </a:r>
            <a:br/>
            <a:r>
              <a:t>300</a:t>
            </a:r>
            <a:br/>
            <a:r>
              <a:t>400</a:t>
            </a:r>
            <a:br/>
            <a:r>
              <a:t>500</a:t>
            </a:r>
            <a:br/>
            <a:r>
              <a:t>600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