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5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2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167474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195054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68030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369159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075621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453738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539853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7424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63855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385076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080326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3771"/>
            <a:ext cx="9144000" cy="3051959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Программирование учета услуг спортивного клуба.</a:t>
            </a:r>
            <a:endParaRPr lang="en-US" sz="4000" b="1" dirty="0">
              <a:solidFill>
                <a:srgbClr val="7030A0"/>
              </a:solidFill>
              <a:latin typeface="Coiny 2.0" panose="0200090306050006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ru-RU" b="1" dirty="0">
                <a:latin typeface="Coiny 2.0" panose="02000903060500060000" pitchFamily="2" charset="0"/>
                <a:cs typeface="Times New Roman" pitchFamily="18" charset="0"/>
              </a:rPr>
              <a:t>Вашему вниманию представляется курсовая работа</a:t>
            </a:r>
          </a:p>
          <a:p>
            <a:r>
              <a:rPr lang="ru-RU" b="1" dirty="0" err="1">
                <a:latin typeface="Coiny 2.0" panose="02000903060500060000" pitchFamily="2" charset="0"/>
                <a:cs typeface="Times New Roman" pitchFamily="18" charset="0"/>
              </a:rPr>
              <a:t>Чистикина.А.С</a:t>
            </a:r>
            <a:endParaRPr lang="en-US" dirty="0">
              <a:latin typeface="Coiny 2.0" panose="0200090306050006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7824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746" y="706581"/>
            <a:ext cx="92271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oiny 2.0" pitchFamily="2" charset="0"/>
              </a:rPr>
              <a:t>  </a:t>
            </a:r>
            <a:r>
              <a:rPr lang="ru-RU" sz="1600" i="1" dirty="0" smtClean="0">
                <a:latin typeface="Coiny 2.0" pitchFamily="2" charset="0"/>
              </a:rPr>
              <a:t>Основная цель моего приложения –  помощь спортивно-оздоровительному центру - оказывать </a:t>
            </a:r>
            <a:r>
              <a:rPr lang="ru-RU" sz="1600" i="1" dirty="0" smtClean="0">
                <a:latin typeface="Coiny 2.0" pitchFamily="2" charset="0"/>
              </a:rPr>
              <a:t>услуги гражданам, в получении услуг спортивного и оздоровительного характера, в соответствии с их личными интересами и потребностями</a:t>
            </a:r>
            <a:r>
              <a:rPr lang="ru-RU" sz="1600" i="1" dirty="0" smtClean="0">
                <a:latin typeface="Coiny 2.0" pitchFamily="2" charset="0"/>
              </a:rPr>
              <a:t>.</a:t>
            </a:r>
          </a:p>
          <a:p>
            <a:r>
              <a:rPr lang="ru-RU" sz="1600" i="1" dirty="0" smtClean="0">
                <a:latin typeface="Coiny 2.0" pitchFamily="2" charset="0"/>
              </a:rPr>
              <a:t>  </a:t>
            </a:r>
            <a:r>
              <a:rPr lang="ru-RU" sz="1600" i="1" dirty="0" smtClean="0">
                <a:latin typeface="Coiny 2.0" pitchFamily="2" charset="0"/>
                <a:ea typeface="Calibri"/>
              </a:rPr>
              <a:t>Для реализации курсового проекта выбрана интегрированная среда разработки Microsoft Visual Studio. </a:t>
            </a:r>
          </a:p>
          <a:p>
            <a:r>
              <a:rPr lang="ru-RU" sz="1600" i="1" dirty="0" smtClean="0">
                <a:latin typeface="Coiny 2.0" pitchFamily="2" charset="0"/>
              </a:rPr>
              <a:t>  В качестве языка программирования был выбран C#.</a:t>
            </a:r>
          </a:p>
          <a:p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>
              <a:latin typeface="Coiny 2.0" pitchFamily="2" charset="0"/>
            </a:endParaRPr>
          </a:p>
        </p:txBody>
      </p:sp>
      <p:pic>
        <p:nvPicPr>
          <p:cNvPr id="6" name="Рисунок 5" descr="1e0ac7f7f1e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063" y="2666999"/>
            <a:ext cx="3287828" cy="3287828"/>
          </a:xfrm>
          <a:prstGeom prst="rect">
            <a:avLst/>
          </a:prstGeom>
        </p:spPr>
      </p:pic>
      <p:pic>
        <p:nvPicPr>
          <p:cNvPr id="7" name="Рисунок 6" descr="68747470733a2f2f6469676974616c736b796e65742e72752f436f6e74656e742f496d616765732f546f6f6c732f632d73686172702e706e6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5043" y="2655292"/>
            <a:ext cx="2954704" cy="341299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1AC9F57-6471-4955-8F2B-D063CB216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1679" y="804604"/>
            <a:ext cx="7468642" cy="58396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54F3E8-5B4B-48AD-923B-69E74650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81"/>
            <a:ext cx="10515600" cy="712519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Главная форма</a:t>
            </a:r>
          </a:p>
        </p:txBody>
      </p:sp>
    </p:spTree>
    <p:extLst>
      <p:ext uri="{BB962C8B-B14F-4D97-AF65-F5344CB8AC3E}">
        <p14:creationId xmlns:p14="http://schemas.microsoft.com/office/powerpoint/2010/main" xmlns="" val="9021539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791782-1559-4AC8-BD84-B09F3B03E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44" y="1811678"/>
            <a:ext cx="4547567" cy="48097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402A140-696B-42CB-9CD1-D82F852E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9559" y="1811678"/>
            <a:ext cx="4530226" cy="48097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93AB40-A160-49C0-8984-C121C8E4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239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Процесс добавления записи</a:t>
            </a:r>
            <a:r>
              <a:rPr lang="en-US" dirty="0">
                <a:solidFill>
                  <a:srgbClr val="7030A0"/>
                </a:solidFill>
                <a:latin typeface="Coiny 2.0" panose="02000903060500060000" pitchFamily="2" charset="0"/>
              </a:rPr>
              <a:t>:</a:t>
            </a:r>
            <a:endParaRPr lang="ru-RU" dirty="0">
              <a:solidFill>
                <a:srgbClr val="7030A0"/>
              </a:solidFill>
              <a:latin typeface="Coiny 2.0" panose="02000903060500060000" pitchFamily="2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EBE3D2AC-7337-4E93-8358-227EDDDFA03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519785" y="4216562"/>
            <a:ext cx="355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0140BD-AFDF-4A0B-B0AB-E22113BD27E8}"/>
              </a:ext>
            </a:extLst>
          </p:cNvPr>
          <p:cNvSpPr txBox="1"/>
          <p:nvPr/>
        </p:nvSpPr>
        <p:spPr>
          <a:xfrm>
            <a:off x="3443844" y="1312224"/>
            <a:ext cx="30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1.Заполненяем данные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780A3A4-9A8F-4D38-A2E5-6B177AE871C8}"/>
              </a:ext>
            </a:extLst>
          </p:cNvPr>
          <p:cNvSpPr txBox="1"/>
          <p:nvPr/>
        </p:nvSpPr>
        <p:spPr>
          <a:xfrm>
            <a:off x="9660576" y="122513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2.Нажимаем </a:t>
            </a:r>
            <a:r>
              <a:rPr lang="en-US" dirty="0">
                <a:latin typeface="Coiny 2.0" panose="02000903060500060000" pitchFamily="2" charset="0"/>
              </a:rPr>
              <a:t>OK</a:t>
            </a:r>
            <a:endParaRPr lang="ru-RU" dirty="0">
              <a:latin typeface="Coiny 2.0" panose="0200090306050006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B38C5FA-404C-405C-860C-C7E1ADFD24C1}"/>
              </a:ext>
            </a:extLst>
          </p:cNvPr>
          <p:cNvSpPr txBox="1"/>
          <p:nvPr/>
        </p:nvSpPr>
        <p:spPr>
          <a:xfrm>
            <a:off x="9917282" y="2829454"/>
            <a:ext cx="16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3.ГОТОВО!!!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6D0F649C-B446-4DBC-A6A3-8BC5ABFCDA9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47211" y="4216562"/>
            <a:ext cx="34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EE3A7E4-DAC8-4B90-84A9-8D5BFA4F1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75718" y="3454455"/>
            <a:ext cx="159089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2863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D5CB3EB5-E19E-48DF-8138-5CD687797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0546" y="4822836"/>
            <a:ext cx="2270524" cy="20351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243030C1-2C86-4861-9283-22211D1500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255" y="2559735"/>
            <a:ext cx="3913306" cy="41181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E997FA-77C8-4FBF-92D0-8C3A8419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002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Процесс изменения записи</a:t>
            </a:r>
            <a:r>
              <a:rPr lang="en-US" dirty="0">
                <a:solidFill>
                  <a:srgbClr val="7030A0"/>
                </a:solidFill>
                <a:latin typeface="Coiny 2.0" panose="02000903060500060000" pitchFamily="2" charset="0"/>
              </a:rPr>
              <a:t>:</a:t>
            </a:r>
            <a:endParaRPr lang="ru-RU" dirty="0">
              <a:solidFill>
                <a:srgbClr val="7030A0"/>
              </a:solidFill>
              <a:latin typeface="Coiny 2.0" panose="0200090306050006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DE5CBD9-A18E-4743-B2F2-B0ED848BF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3882" y="719768"/>
            <a:ext cx="5504881" cy="4136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0256319-B666-477C-8152-2D7FA5C261EC}"/>
              </a:ext>
            </a:extLst>
          </p:cNvPr>
          <p:cNvSpPr txBox="1"/>
          <p:nvPr/>
        </p:nvSpPr>
        <p:spPr>
          <a:xfrm>
            <a:off x="-1" y="866301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1.</a:t>
            </a:r>
            <a:r>
              <a:rPr lang="ru-RU" dirty="0" smtClean="0">
                <a:latin typeface="Coiny 2.0" panose="02000903060500060000" pitchFamily="2" charset="0"/>
              </a:rPr>
              <a:t>Выбираем </a:t>
            </a:r>
            <a:r>
              <a:rPr lang="ru-RU" dirty="0">
                <a:latin typeface="Coiny 2.0" panose="02000903060500060000" pitchFamily="2" charset="0"/>
              </a:rPr>
              <a:t>запись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5F98555-23C0-4E31-ACFF-D49DE21E63A9}"/>
              </a:ext>
            </a:extLst>
          </p:cNvPr>
          <p:cNvSpPr txBox="1"/>
          <p:nvPr/>
        </p:nvSpPr>
        <p:spPr>
          <a:xfrm>
            <a:off x="0" y="1223271"/>
            <a:ext cx="47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2.</a:t>
            </a:r>
            <a:r>
              <a:rPr lang="ru-RU" dirty="0" smtClean="0">
                <a:latin typeface="Coiny 2.0" panose="02000903060500060000" pitchFamily="2" charset="0"/>
              </a:rPr>
              <a:t>Нажимаем </a:t>
            </a:r>
            <a:r>
              <a:rPr lang="ru-RU" dirty="0">
                <a:latin typeface="Coiny 2.0" panose="02000903060500060000" pitchFamily="2" charset="0"/>
              </a:rPr>
              <a:t>кнопку «Изменить»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2C5EE5-FBAE-4D60-8851-15EC56C7027E}"/>
              </a:ext>
            </a:extLst>
          </p:cNvPr>
          <p:cNvSpPr txBox="1"/>
          <p:nvPr/>
        </p:nvSpPr>
        <p:spPr>
          <a:xfrm>
            <a:off x="0" y="154077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3.</a:t>
            </a:r>
            <a:r>
              <a:rPr lang="ru-RU" dirty="0" smtClean="0">
                <a:latin typeface="Coiny 2.0" panose="02000903060500060000" pitchFamily="2" charset="0"/>
              </a:rPr>
              <a:t>Изменяем </a:t>
            </a:r>
            <a:r>
              <a:rPr lang="ru-RU" dirty="0">
                <a:latin typeface="Coiny 2.0" panose="02000903060500060000" pitchFamily="2" charset="0"/>
              </a:rPr>
              <a:t>данные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3DB0767-77D0-4BBF-BC9A-FEDED56BF5A6}"/>
              </a:ext>
            </a:extLst>
          </p:cNvPr>
          <p:cNvSpPr txBox="1"/>
          <p:nvPr/>
        </p:nvSpPr>
        <p:spPr>
          <a:xfrm>
            <a:off x="0" y="188421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4.</a:t>
            </a:r>
            <a:r>
              <a:rPr lang="ru-RU" dirty="0" smtClean="0">
                <a:latin typeface="Coiny 2.0" panose="02000903060500060000" pitchFamily="2" charset="0"/>
              </a:rPr>
              <a:t>Нажимаем </a:t>
            </a:r>
            <a:r>
              <a:rPr lang="en-US" dirty="0">
                <a:latin typeface="Coiny 2.0" panose="02000903060500060000" pitchFamily="2" charset="0"/>
              </a:rPr>
              <a:t>OK</a:t>
            </a:r>
            <a:endParaRPr lang="ru-RU" dirty="0">
              <a:latin typeface="Coiny 2.0" panose="0200090306050006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7C563C0-81BA-4CD5-8F89-24229AC279A0}"/>
              </a:ext>
            </a:extLst>
          </p:cNvPr>
          <p:cNvSpPr txBox="1"/>
          <p:nvPr/>
        </p:nvSpPr>
        <p:spPr>
          <a:xfrm>
            <a:off x="-1" y="2208596"/>
            <a:ext cx="18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 </a:t>
            </a:r>
            <a:r>
              <a:rPr lang="en-US" dirty="0" smtClean="0">
                <a:latin typeface="Coiny 2.0" panose="02000903060500060000" pitchFamily="2" charset="0"/>
              </a:rPr>
              <a:t>      </a:t>
            </a:r>
            <a:r>
              <a:rPr lang="ru-RU" dirty="0" smtClean="0">
                <a:latin typeface="Coiny 2.0" panose="02000903060500060000" pitchFamily="2" charset="0"/>
              </a:rPr>
              <a:t>Готово</a:t>
            </a:r>
            <a:r>
              <a:rPr lang="ru-RU" dirty="0">
                <a:latin typeface="Coiny 2.0" panose="02000903060500060000" pitchFamily="2" charset="0"/>
              </a:rPr>
              <a:t>!!!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94F2CE70-BE14-4E01-87E6-4570B8EDB3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7699" y="2555388"/>
            <a:ext cx="3910482" cy="41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11824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B1F30A-2425-4416-866C-D2D37614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9376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Процесс удаления записи</a:t>
            </a:r>
            <a:r>
              <a:rPr lang="en-US" dirty="0">
                <a:solidFill>
                  <a:srgbClr val="7030A0"/>
                </a:solidFill>
                <a:latin typeface="Coiny 2.0" panose="02000903060500060000" pitchFamily="2" charset="0"/>
              </a:rPr>
              <a:t>: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0BFDE57-49D8-4C2F-9981-A673FB80C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40" y="1379316"/>
            <a:ext cx="6886851" cy="5388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BB3DC1-ED7B-4441-9D4F-066D306628AA}"/>
              </a:ext>
            </a:extLst>
          </p:cNvPr>
          <p:cNvSpPr txBox="1"/>
          <p:nvPr/>
        </p:nvSpPr>
        <p:spPr>
          <a:xfrm>
            <a:off x="642358" y="1076786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1.</a:t>
            </a:r>
            <a:r>
              <a:rPr lang="ru-RU" dirty="0" smtClean="0">
                <a:latin typeface="Coiny 2.0" panose="02000903060500060000" pitchFamily="2" charset="0"/>
              </a:rPr>
              <a:t>Выбираем </a:t>
            </a:r>
            <a:r>
              <a:rPr lang="ru-RU" dirty="0">
                <a:latin typeface="Coiny 2.0" panose="02000903060500060000" pitchFamily="2" charset="0"/>
              </a:rPr>
              <a:t>запись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2B399E-0B25-483A-ABF6-63DCAF969227}"/>
              </a:ext>
            </a:extLst>
          </p:cNvPr>
          <p:cNvSpPr txBox="1"/>
          <p:nvPr/>
        </p:nvSpPr>
        <p:spPr>
          <a:xfrm>
            <a:off x="3859481" y="1076786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iny 2.0" panose="02000903060500060000" pitchFamily="2" charset="0"/>
              </a:rPr>
              <a:t>2.</a:t>
            </a:r>
            <a:r>
              <a:rPr lang="ru-RU" dirty="0" smtClean="0">
                <a:latin typeface="Coiny 2.0" panose="02000903060500060000" pitchFamily="2" charset="0"/>
              </a:rPr>
              <a:t>Нажимаем </a:t>
            </a:r>
            <a:r>
              <a:rPr lang="ru-RU" dirty="0">
                <a:latin typeface="Coiny 2.0" panose="02000903060500060000" pitchFamily="2" charset="0"/>
              </a:rPr>
              <a:t>кнопку «Удалить»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1BD2AA6-371C-4262-8319-133EA1CE9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292" y="3532910"/>
            <a:ext cx="2715668" cy="2201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595C78-CAE6-40BD-97B3-AF5BE8887B12}"/>
              </a:ext>
            </a:extLst>
          </p:cNvPr>
          <p:cNvSpPr txBox="1"/>
          <p:nvPr/>
        </p:nvSpPr>
        <p:spPr>
          <a:xfrm>
            <a:off x="8281390" y="287240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ГОТОВО!!!</a:t>
            </a:r>
          </a:p>
        </p:txBody>
      </p:sp>
    </p:spTree>
    <p:extLst>
      <p:ext uri="{BB962C8B-B14F-4D97-AF65-F5344CB8AC3E}">
        <p14:creationId xmlns:p14="http://schemas.microsoft.com/office/powerpoint/2010/main" xmlns="" val="9902067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4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4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909" y="1704110"/>
            <a:ext cx="10515600" cy="2923308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rgbClr val="7030A0"/>
                </a:solidFill>
                <a:latin typeface="Coiny 2.0" pitchFamily="2" charset="0"/>
              </a:rPr>
              <a:t>Конец!!!</a:t>
            </a:r>
            <a:endParaRPr lang="ru-RU" sz="6600" dirty="0">
              <a:solidFill>
                <a:srgbClr val="7030A0"/>
              </a:solidFill>
              <a:latin typeface="Coiny 2.0" pitchFamily="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116</Words>
  <Application>Microsoft Office PowerPoint</Application>
  <PresentationFormat>Произвольный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Программирование учета услуг спортивного клуба.</vt:lpstr>
      <vt:lpstr>Слайд 2</vt:lpstr>
      <vt:lpstr>Главная форма</vt:lpstr>
      <vt:lpstr>Процесс добавления записи:</vt:lpstr>
      <vt:lpstr>Процесс изменения записи:</vt:lpstr>
      <vt:lpstr>Процесс удаления записи:</vt:lpstr>
      <vt:lpstr>Конец!!!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ваня</cp:lastModifiedBy>
  <cp:revision>19</cp:revision>
  <dcterms:created xsi:type="dcterms:W3CDTF">2020-05-18T13:32:58Z</dcterms:created>
  <dcterms:modified xsi:type="dcterms:W3CDTF">2021-06-22T13:03:35Z</dcterms:modified>
</cp:coreProperties>
</file>