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3771"/>
            <a:ext cx="9144000" cy="3051959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7030A0"/>
                </a:solidFill>
                <a:latin typeface="Coiny 2.0" panose="02000903060500060000" pitchFamily="2" charset="0"/>
                <a:cs typeface="Times New Roman" panose="02020603050405020304" pitchFamily="18" charset="0"/>
              </a:rPr>
              <a:t>Программирование учета услуг спортивного клуба.</a:t>
            </a:r>
            <a:endParaRPr lang="en-US" sz="4000" b="1" dirty="0">
              <a:solidFill>
                <a:srgbClr val="7030A0"/>
              </a:solidFill>
              <a:latin typeface="Coiny 2.0" panose="0200090306050006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9144000" cy="1655762"/>
          </a:xfrm>
        </p:spPr>
        <p:txBody>
          <a:bodyPr/>
          <a:lstStyle/>
          <a:p>
            <a:r>
              <a:rPr lang="ru-RU" b="1" dirty="0">
                <a:latin typeface="Coiny 2.0" panose="02000903060500060000" pitchFamily="2" charset="0"/>
                <a:cs typeface="Times New Roman" pitchFamily="18" charset="0"/>
              </a:rPr>
              <a:t>Вашему вниманию представляется курсовая работа</a:t>
            </a:r>
          </a:p>
          <a:p>
            <a:r>
              <a:rPr lang="ru-RU" b="1" dirty="0" err="1">
                <a:latin typeface="Coiny 2.0" panose="02000903060500060000" pitchFamily="2" charset="0"/>
                <a:cs typeface="Times New Roman" pitchFamily="18" charset="0"/>
              </a:rPr>
              <a:t>Чистикина.А.С</a:t>
            </a:r>
            <a:endParaRPr lang="en-US" dirty="0">
              <a:latin typeface="Coiny 2.0" panose="0200090306050006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AC9F57-6471-4955-8F2B-D063CB216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804604"/>
            <a:ext cx="7468642" cy="58396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4F3E8-5B4B-48AD-923B-69E74650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81"/>
            <a:ext cx="10515600" cy="712519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  <a:latin typeface="Coiny 2.0" panose="02000903060500060000" pitchFamily="2" charset="0"/>
              </a:rPr>
              <a:t>Главная форма</a:t>
            </a:r>
          </a:p>
        </p:txBody>
      </p:sp>
    </p:spTree>
    <p:extLst>
      <p:ext uri="{BB962C8B-B14F-4D97-AF65-F5344CB8AC3E}">
        <p14:creationId xmlns:p14="http://schemas.microsoft.com/office/powerpoint/2010/main" val="90215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E3A7E4-DAC8-4B90-84A9-8D5BFA4F1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82" y="3454455"/>
            <a:ext cx="1590897" cy="15242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3AB40-A160-49C0-8984-C121C8E4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239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Coiny 2.0" panose="02000903060500060000" pitchFamily="2" charset="0"/>
              </a:rPr>
              <a:t>Процесс добавления записи</a:t>
            </a:r>
            <a:r>
              <a:rPr lang="en-US" sz="2000" dirty="0">
                <a:latin typeface="Coiny 2.0" panose="02000903060500060000" pitchFamily="2" charset="0"/>
              </a:rPr>
              <a:t>:</a:t>
            </a:r>
            <a:endParaRPr lang="ru-RU" sz="2000" dirty="0">
              <a:latin typeface="Coiny 2.0" panose="0200090306050006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791782-1559-4AC8-BD84-B09F3B03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" y="1811678"/>
            <a:ext cx="4547567" cy="48097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02A140-696B-42CB-9CD1-D82F852ED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286" y="1811678"/>
            <a:ext cx="4530226" cy="4809768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D0F649C-B446-4DBC-A6A3-8BC5ABFCDA9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47211" y="4216562"/>
            <a:ext cx="27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BE3D2AC-7337-4E93-8358-227EDDDFA03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9450512" y="4216562"/>
            <a:ext cx="46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0140BD-AFDF-4A0B-B0AB-E22113BD27E8}"/>
              </a:ext>
            </a:extLst>
          </p:cNvPr>
          <p:cNvSpPr txBox="1"/>
          <p:nvPr/>
        </p:nvSpPr>
        <p:spPr>
          <a:xfrm>
            <a:off x="950026" y="1353788"/>
            <a:ext cx="30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1.Заполненяем данные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0A3A4-9A8F-4D38-A2E5-6B177AE871C8}"/>
              </a:ext>
            </a:extLst>
          </p:cNvPr>
          <p:cNvSpPr txBox="1"/>
          <p:nvPr/>
        </p:nvSpPr>
        <p:spPr>
          <a:xfrm>
            <a:off x="5878286" y="146066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2.Нажимаем </a:t>
            </a:r>
            <a:r>
              <a:rPr lang="en-US" dirty="0">
                <a:latin typeface="Coiny 2.0" panose="02000903060500060000" pitchFamily="2" charset="0"/>
              </a:rPr>
              <a:t>OK</a:t>
            </a:r>
            <a:endParaRPr lang="ru-RU" dirty="0">
              <a:latin typeface="Coiny 2.0" panose="0200090306050006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8C5FA-404C-405C-860C-C7E1ADFD24C1}"/>
              </a:ext>
            </a:extLst>
          </p:cNvPr>
          <p:cNvSpPr txBox="1"/>
          <p:nvPr/>
        </p:nvSpPr>
        <p:spPr>
          <a:xfrm>
            <a:off x="9917282" y="2829454"/>
            <a:ext cx="16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3.ГОТОВО!!!</a:t>
            </a:r>
          </a:p>
        </p:txBody>
      </p:sp>
    </p:spTree>
    <p:extLst>
      <p:ext uri="{BB962C8B-B14F-4D97-AF65-F5344CB8AC3E}">
        <p14:creationId xmlns:p14="http://schemas.microsoft.com/office/powerpoint/2010/main" val="293228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43030C1-2C86-4861-9283-22211D150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29" y="2147611"/>
            <a:ext cx="3913306" cy="411815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4F2CE70-BE14-4E01-87E6-4570B8ED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80" y="1245087"/>
            <a:ext cx="3910482" cy="41363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997FA-77C8-4FBF-92D0-8C3A8419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0021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Coiny 2.0" panose="02000903060500060000" pitchFamily="2" charset="0"/>
              </a:rPr>
              <a:t>Процесс изменения записи</a:t>
            </a:r>
            <a:r>
              <a:rPr lang="en-US" sz="2000" dirty="0">
                <a:latin typeface="Coiny 2.0" panose="02000903060500060000" pitchFamily="2" charset="0"/>
              </a:rPr>
              <a:t>:</a:t>
            </a:r>
            <a:endParaRPr lang="ru-RU" sz="2000" dirty="0">
              <a:latin typeface="Coiny 2.0" panose="0200090306050006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E5CBD9-A18E-4743-B2F2-B0ED848B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440"/>
            <a:ext cx="5504881" cy="41363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256319-B666-477C-8152-2D7FA5C261EC}"/>
              </a:ext>
            </a:extLst>
          </p:cNvPr>
          <p:cNvSpPr txBox="1"/>
          <p:nvPr/>
        </p:nvSpPr>
        <p:spPr>
          <a:xfrm>
            <a:off x="237506" y="575355"/>
            <a:ext cx="228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Выбираем запись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F98555-23C0-4E31-ACFF-D49DE21E63A9}"/>
              </a:ext>
            </a:extLst>
          </p:cNvPr>
          <p:cNvSpPr txBox="1"/>
          <p:nvPr/>
        </p:nvSpPr>
        <p:spPr>
          <a:xfrm>
            <a:off x="2755075" y="572108"/>
            <a:ext cx="40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Нажимаем кнопку «Изменить»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C5EE5-FBAE-4D60-8851-15EC56C7027E}"/>
              </a:ext>
            </a:extLst>
          </p:cNvPr>
          <p:cNvSpPr txBox="1"/>
          <p:nvPr/>
        </p:nvSpPr>
        <p:spPr>
          <a:xfrm>
            <a:off x="7056561" y="87575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Изменяем данные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B0767-77D0-4BBF-BC9A-FEDED56BF5A6}"/>
              </a:ext>
            </a:extLst>
          </p:cNvPr>
          <p:cNvSpPr txBox="1"/>
          <p:nvPr/>
        </p:nvSpPr>
        <p:spPr>
          <a:xfrm>
            <a:off x="9725891" y="1662545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Нажимаем </a:t>
            </a:r>
            <a:r>
              <a:rPr lang="en-US" dirty="0">
                <a:latin typeface="Coiny 2.0" panose="02000903060500060000" pitchFamily="2" charset="0"/>
              </a:rPr>
              <a:t>OK</a:t>
            </a:r>
            <a:endParaRPr lang="ru-RU" dirty="0">
              <a:latin typeface="Coiny 2.0" panose="02000903060500060000" pitchFamily="2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5CB3EB5-E19E-48DF-8138-5CD687797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641" y="5381444"/>
            <a:ext cx="1562318" cy="14003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C563C0-81BA-4CD5-8F89-24229AC279A0}"/>
              </a:ext>
            </a:extLst>
          </p:cNvPr>
          <p:cNvSpPr txBox="1"/>
          <p:nvPr/>
        </p:nvSpPr>
        <p:spPr>
          <a:xfrm>
            <a:off x="10672624" y="489637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Готово!!!</a:t>
            </a:r>
          </a:p>
        </p:txBody>
      </p:sp>
    </p:spTree>
    <p:extLst>
      <p:ext uri="{BB962C8B-B14F-4D97-AF65-F5344CB8AC3E}">
        <p14:creationId xmlns:p14="http://schemas.microsoft.com/office/powerpoint/2010/main" val="371118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1F30A-2425-4416-866C-D2D37614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9376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Coiny 2.0" panose="02000903060500060000" pitchFamily="2" charset="0"/>
              </a:rPr>
              <a:t>Процесс удаления записи</a:t>
            </a:r>
            <a:r>
              <a:rPr lang="en-US" sz="2000" dirty="0">
                <a:latin typeface="Coiny 2.0" panose="02000903060500060000" pitchFamily="2" charset="0"/>
              </a:rPr>
              <a:t>: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BFDE57-49D8-4C2F-9981-A673FB80C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0" y="1379316"/>
            <a:ext cx="6886851" cy="5388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BB3DC1-ED7B-4441-9D4F-066D306628AA}"/>
              </a:ext>
            </a:extLst>
          </p:cNvPr>
          <p:cNvSpPr txBox="1"/>
          <p:nvPr/>
        </p:nvSpPr>
        <p:spPr>
          <a:xfrm>
            <a:off x="642358" y="1076786"/>
            <a:ext cx="24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Выбираем запись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B399E-0B25-483A-ABF6-63DCAF969227}"/>
              </a:ext>
            </a:extLst>
          </p:cNvPr>
          <p:cNvSpPr txBox="1"/>
          <p:nvPr/>
        </p:nvSpPr>
        <p:spPr>
          <a:xfrm>
            <a:off x="3859481" y="1076786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Нажимаем кнопку «Удалить»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BD2AA6-371C-4262-8319-133EA1CE9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28" y="3241737"/>
            <a:ext cx="1810003" cy="1467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95C78-CAE6-40BD-97B3-AF5BE8887B12}"/>
              </a:ext>
            </a:extLst>
          </p:cNvPr>
          <p:cNvSpPr txBox="1"/>
          <p:nvPr/>
        </p:nvSpPr>
        <p:spPr>
          <a:xfrm>
            <a:off x="8281390" y="287240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iny 2.0" panose="02000903060500060000" pitchFamily="2" charset="0"/>
              </a:rPr>
              <a:t>ГОТОВО!!!</a:t>
            </a:r>
          </a:p>
        </p:txBody>
      </p:sp>
    </p:spTree>
    <p:extLst>
      <p:ext uri="{BB962C8B-B14F-4D97-AF65-F5344CB8AC3E}">
        <p14:creationId xmlns:p14="http://schemas.microsoft.com/office/powerpoint/2010/main" val="99020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Coiny 2.0</vt:lpstr>
      <vt:lpstr>Office Theme</vt:lpstr>
      <vt:lpstr>Программирование учета услуг спортивного клуба.</vt:lpstr>
      <vt:lpstr>Главная форма</vt:lpstr>
      <vt:lpstr>Процесс добавления записи:</vt:lpstr>
      <vt:lpstr>Процесс изменения записи:</vt:lpstr>
      <vt:lpstr>Процесс удаления записи: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Чистикин Александр</cp:lastModifiedBy>
  <cp:revision>10</cp:revision>
  <dcterms:created xsi:type="dcterms:W3CDTF">2020-05-18T13:32:58Z</dcterms:created>
  <dcterms:modified xsi:type="dcterms:W3CDTF">2021-06-22T05:36:39Z</dcterms:modified>
</cp:coreProperties>
</file>