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2687612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600" dirty="0"/>
              <a:t>Автоматизированная система по разведению овец на предприятии АПК ЗАО «</a:t>
            </a:r>
            <a:r>
              <a:rPr lang="ru-RU" sz="3600" dirty="0" err="1"/>
              <a:t>Таловское</a:t>
            </a:r>
            <a:r>
              <a:rPr lang="ru-RU" sz="3600" dirty="0"/>
              <a:t>»»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429000"/>
            <a:ext cx="8640960" cy="237626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Вашему вниманию представляется дипломный проект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Бекбулатова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Р.Ж.</a:t>
            </a:r>
          </a:p>
        </p:txBody>
      </p:sp>
    </p:spTree>
    <p:extLst>
      <p:ext uri="{BB962C8B-B14F-4D97-AF65-F5344CB8AC3E}">
        <p14:creationId xmlns:p14="http://schemas.microsoft.com/office/powerpoint/2010/main" val="78046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51222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Главная форма</a:t>
            </a:r>
            <a:endParaRPr lang="ru-RU" dirty="0"/>
          </a:p>
        </p:txBody>
      </p:sp>
      <p:pic>
        <p:nvPicPr>
          <p:cNvPr id="4" name="Рисунок 3" descr="C:\Users\Admin\Pictures\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58340"/>
            <a:ext cx="8496944" cy="471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848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Главная форма</a:t>
            </a:r>
            <a:endParaRPr lang="ru-RU" dirty="0"/>
          </a:p>
        </p:txBody>
      </p:sp>
      <p:pic>
        <p:nvPicPr>
          <p:cNvPr id="4" name="Рисунок 3" descr="C:\Users\Admin\Pictures\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62467"/>
            <a:ext cx="8280920" cy="456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94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Форма регистрации документов закупок кормов</a:t>
            </a:r>
            <a:endParaRPr lang="ru-RU" dirty="0"/>
          </a:p>
        </p:txBody>
      </p:sp>
      <p:pic>
        <p:nvPicPr>
          <p:cNvPr id="4" name="Рисунок 3" descr="C:\Users\Admin\Pictures\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77686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2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Форма создания зарплатных листов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60194"/>
            <a:ext cx="5328592" cy="518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679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Форма просмотра отчетов</a:t>
            </a:r>
            <a:endParaRPr lang="ru-RU" dirty="0"/>
          </a:p>
        </p:txBody>
      </p:sp>
      <p:pic>
        <p:nvPicPr>
          <p:cNvPr id="4" name="Рисунок 3" descr="C:\Users\Admin\Pictures\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76424"/>
            <a:ext cx="8064896" cy="486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2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Главная форма</a:t>
            </a:r>
            <a:endParaRPr lang="ru-RU" dirty="0"/>
          </a:p>
        </p:txBody>
      </p:sp>
      <p:pic>
        <p:nvPicPr>
          <p:cNvPr id="4" name="Рисунок 3" descr="C:\Users\Admin\Pictures\5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58340"/>
            <a:ext cx="7488832" cy="456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556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Справочник сотрудников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62784"/>
            <a:ext cx="7632848" cy="463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577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Форма просмотра норм потребления кормов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06489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410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</TotalTime>
  <Words>52</Words>
  <Application>Microsoft Office PowerPoint</Application>
  <PresentationFormat>Экран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«Автоматизированная система по разведению овец на предприятии АПК ЗАО «Таловское»»</vt:lpstr>
      <vt:lpstr>Главная форма</vt:lpstr>
      <vt:lpstr>Главная форма</vt:lpstr>
      <vt:lpstr>Форма регистрации документов закупок кормов</vt:lpstr>
      <vt:lpstr>Форма создания зарплатных листов</vt:lpstr>
      <vt:lpstr>Форма просмотра отчетов</vt:lpstr>
      <vt:lpstr>Главная форма</vt:lpstr>
      <vt:lpstr>Справочник сотрудников</vt:lpstr>
      <vt:lpstr>Форма просмотра норм потребления кормов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Уважаемый председатель государственной аттестационной комиссии, уважаемые члены комиссии!</dc:title>
  <dc:creator>Admin</dc:creator>
  <cp:lastModifiedBy>Чистикин Александр</cp:lastModifiedBy>
  <cp:revision>12</cp:revision>
  <dcterms:created xsi:type="dcterms:W3CDTF">2015-06-15T10:57:06Z</dcterms:created>
  <dcterms:modified xsi:type="dcterms:W3CDTF">2021-06-21T07:48:30Z</dcterms:modified>
</cp:coreProperties>
</file>