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E8A4-44F1-2258-5DA4-69629904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78965-066D-2543-18E9-6521129F1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AB53B-2EE3-097F-0D1F-0A6A7008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C32F-361A-018D-6937-F588914C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7C92-39F1-626F-8EBD-49CB8E62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B631-D100-B91E-BC04-42D08C85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F1F8-B73A-A986-B427-1DB77D2E6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23D7-BA7B-D1BB-B0B4-C38EE5F8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FFF5-8A6B-7A6B-9766-ED7C4E58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8972-54A0-4D9B-2B6F-598C7433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5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CA859-0871-5F05-D6CC-FB89239FB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76EC7-F4DB-BAAF-A3D8-AB4BE627D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3E65-35DF-8F74-E73A-286C4080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E7AE-287C-FAFC-0A74-90131E12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D829-7A09-9A94-4DFA-DFB918C6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1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098A-5332-15F9-913E-6C80497D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568C-7266-696F-B7CF-239DF91F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52C8-F602-4178-466D-9FD7B01C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613B-BDF2-D9D4-B38E-60D32AD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1EFD-2A30-7BEB-B3F2-8B33F91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F139-02E8-A258-63D4-41950EDF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4B33F-7D15-3E1B-BC40-A3F5E37F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0B11-FCD3-1A7C-D962-E9C6B865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36DD-5C93-7D79-D705-81EAF1CF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5CA3-DEFC-55BC-B4E0-B1543325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7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1353-80EF-B8F9-51D0-77F92E70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1F87-A4C4-EA73-3082-B2BFFF25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97995-8BCD-A9D9-A818-9DF40386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5C5A3-B52F-48BE-AE19-25D60EE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1BE9-5E31-9311-2191-1CACDC99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D992B-F744-9C47-B991-4A0CBA20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743A-4ADF-8EB2-BF8C-5E0F9291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2C9C-992C-1CD6-B208-38FD660DE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B5921-C2A3-4D81-FCE7-2D76AA2F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7374E-293A-448F-FF5E-13B13726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1F9FC-EFDA-27D7-0F1D-5DBD47F55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D0D2B-C363-FF0D-6D2F-799B6F34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B141A-6436-C7F1-A058-7344AC82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5C546-F5BE-411C-1367-EEB693F0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877-A691-E710-3688-081CBCA5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013AB-6207-9387-4C50-98486EFE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CF772-DC6D-888C-6735-1EABA02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288DC-F019-C682-E2DE-F85FBBE9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B8D67-300F-FA2F-FFF6-54B29562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63380-B59F-D31C-596C-8C02495B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CE0D-F1F2-0C85-F135-6DF73839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1256-F830-0FED-8266-EBCD97DD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645D-E360-F273-3F58-270CE2C8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B1C9B-1838-CBDC-F48B-68840ECB6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CF146-C558-0545-9BDD-9B4239C2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0B27-5C35-17CA-FEF0-8FCC958C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37CD-7301-0F75-201E-934F4480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7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8D57-BF39-E836-0C8E-8C0D3F4A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3ED5C-AB11-6244-E6DF-FCA28A5D8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A569D-194D-F9FC-9D85-D6227076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98E1-FDDE-C486-F1BF-3408CADB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22703-06F7-90A1-2433-050BDECE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1BE3-4D16-8FB9-64D1-AA7675D2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87C03-5700-5136-B68C-0E11AA6F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32584-9251-7494-F246-DB906051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0538-7313-0866-3591-A23952544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634D-D161-4AD6-AA52-AECA345A436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F1486-2CE3-3646-6BD2-39C15AA87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5177-0A77-1EFD-1245-140100EF5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B971-0C39-4F55-98BC-C8E61A6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08FC-00C7-3DC2-31E7-C364FE154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83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 for Using KEHRMIT Analysis Code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4605B-3704-F867-C888-FB4E93ACC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0674"/>
            <a:ext cx="9144000" cy="1655762"/>
          </a:xfrm>
        </p:spPr>
        <p:txBody>
          <a:bodyPr/>
          <a:lstStyle/>
          <a:p>
            <a:r>
              <a:rPr lang="en-US" dirty="0"/>
              <a:t>2022-Oct-31</a:t>
            </a:r>
          </a:p>
          <a:p>
            <a:r>
              <a:rPr lang="en-US" dirty="0"/>
              <a:t>Chistol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87EE0-3298-FD2A-8D0B-CBC2D5659150}"/>
              </a:ext>
            </a:extLst>
          </p:cNvPr>
          <p:cNvSpPr txBox="1"/>
          <p:nvPr/>
        </p:nvSpPr>
        <p:spPr>
          <a:xfrm>
            <a:off x="300038" y="3429000"/>
            <a:ext cx="118919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%run these functions in this order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%the code was written and tested on Windows 10 computers, best if used with a 20-inch screen or larger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%the code does not run well on Macs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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SetRawDataPath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% pick the folder where the drift-corrected TIFF files are stored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SetAnalysisPath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% pick the folder where the analysis results files will be saved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SelectMolecules_KEHRMITandPHADE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(‘KEHRMIT+PHADE’)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%select molecules for a KEHRMIT + PHADE/CIDER experiment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SelectMolecules_KEHRMITandPHADE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(‘KEHRMIT’)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%select molecules for a KEHRMIT only experiment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SelectMolecules_KEHRMITandPHADE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('PHADE’)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%select molecules for a PHADE/CIDER only experiment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SelectKymoROI_KEHRMITandPHADE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%inspect individual kymograms, use only after selecting the molecules </a:t>
            </a:r>
          </a:p>
        </p:txBody>
      </p:sp>
    </p:spTree>
    <p:extLst>
      <p:ext uri="{BB962C8B-B14F-4D97-AF65-F5344CB8AC3E}">
        <p14:creationId xmlns:p14="http://schemas.microsoft.com/office/powerpoint/2010/main" val="10668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890B2D-042D-4C26-D762-3F3322C43B73}"/>
              </a:ext>
            </a:extLst>
          </p:cNvPr>
          <p:cNvSpPr txBox="1"/>
          <p:nvPr/>
        </p:nvSpPr>
        <p:spPr>
          <a:xfrm>
            <a:off x="320914" y="133350"/>
            <a:ext cx="1187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SelectMolecules_KEHRMITandPHADE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(‘KEHRMIT+PHADE’)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the Black/White Point text boxes to adjust image contrast.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the signal is too bright increase the White Pt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the background is too bright, increase the Black Pt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87E02-5CDA-DA1A-D0C9-F115FCB5B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2" b="6390"/>
          <a:stretch/>
        </p:blipFill>
        <p:spPr>
          <a:xfrm>
            <a:off x="320913" y="1457235"/>
            <a:ext cx="6367129" cy="4991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E704B-80F9-9E31-738F-1060F06B6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93" t="11942" b="54881"/>
          <a:stretch/>
        </p:blipFill>
        <p:spPr>
          <a:xfrm>
            <a:off x="6929120" y="1457235"/>
            <a:ext cx="2164080" cy="5064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2BE4E-FD95-7670-7F3C-29D19ADB2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62" t="63586" r="526" b="7625"/>
          <a:stretch/>
        </p:blipFill>
        <p:spPr>
          <a:xfrm>
            <a:off x="9334278" y="1755367"/>
            <a:ext cx="2117220" cy="43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E636F-197B-3A87-4FE7-626CE3517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04" b="9694"/>
          <a:stretch/>
        </p:blipFill>
        <p:spPr>
          <a:xfrm>
            <a:off x="415639" y="1333679"/>
            <a:ext cx="6819559" cy="5086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9D3054-4B15-D947-BD4F-AF1836F81F7D}"/>
              </a:ext>
            </a:extLst>
          </p:cNvPr>
          <p:cNvSpPr txBox="1"/>
          <p:nvPr/>
        </p:nvSpPr>
        <p:spPr>
          <a:xfrm>
            <a:off x="320914" y="133350"/>
            <a:ext cx="1187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SelectMolecules_KEHRMITandPHADE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(‘KEHRMIT+PHADE’)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keyboard shortcuts to execute various commands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play the movie, 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(make sure to click on the figure first)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select a new molecule, 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draw a line over each individual molecule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DB0578-3AC5-7301-7063-667E2C147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09" t="27029" r="16675" b="53515"/>
          <a:stretch/>
        </p:blipFill>
        <p:spPr>
          <a:xfrm>
            <a:off x="7915684" y="2346363"/>
            <a:ext cx="2957804" cy="1334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00AC7-0A0D-9577-3763-3E9F271E30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38" t="27818" r="16740" b="52726"/>
          <a:stretch/>
        </p:blipFill>
        <p:spPr>
          <a:xfrm>
            <a:off x="7915684" y="4605809"/>
            <a:ext cx="2957804" cy="13342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731D6F-BD6C-4E98-12C8-6A562E9B3319}"/>
              </a:ext>
            </a:extLst>
          </p:cNvPr>
          <p:cNvSpPr txBox="1"/>
          <p:nvPr/>
        </p:nvSpPr>
        <p:spPr>
          <a:xfrm>
            <a:off x="7723067" y="1412266"/>
            <a:ext cx="3343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After selecting the new molecule, the selection will appear as a 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0F589-6CCE-9D4B-55FB-FD3DDF0C832A}"/>
              </a:ext>
            </a:extLst>
          </p:cNvPr>
          <p:cNvSpPr txBox="1"/>
          <p:nvPr/>
        </p:nvSpPr>
        <p:spPr>
          <a:xfrm>
            <a:off x="7791492" y="3876809"/>
            <a:ext cx="3573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change the selection style to a box</a:t>
            </a:r>
          </a:p>
        </p:txBody>
      </p:sp>
    </p:spTree>
    <p:extLst>
      <p:ext uri="{BB962C8B-B14F-4D97-AF65-F5344CB8AC3E}">
        <p14:creationId xmlns:p14="http://schemas.microsoft.com/office/powerpoint/2010/main" val="188243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9D3054-4B15-D947-BD4F-AF1836F81F7D}"/>
              </a:ext>
            </a:extLst>
          </p:cNvPr>
          <p:cNvSpPr txBox="1"/>
          <p:nvPr/>
        </p:nvSpPr>
        <p:spPr>
          <a:xfrm>
            <a:off x="320914" y="133350"/>
            <a:ext cx="1187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SelectMolecules_KEHRMITandPHADE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(‘KEHRMIT+PHADE’)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Here is an example where 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molecues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were selected in the top half of the movie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the keyboard to save the selections and exit.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 time you open the same movie, previously saved selections will be loaded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812F1-6431-4754-5CDB-78C39554B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6" r="14044" b="3273"/>
          <a:stretch/>
        </p:blipFill>
        <p:spPr>
          <a:xfrm>
            <a:off x="178039" y="1294715"/>
            <a:ext cx="5374178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22E2BA-3F21-BFAB-3B0A-B1D5550E3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9" r="13387" b="3889"/>
          <a:stretch/>
        </p:blipFill>
        <p:spPr>
          <a:xfrm>
            <a:off x="5618894" y="1294715"/>
            <a:ext cx="54096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BBA96-10A3-57FB-6DB3-BA1291A8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0" y="1238250"/>
            <a:ext cx="5569828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735F2-46CB-A183-1116-F23F8BFC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854" y="1238250"/>
            <a:ext cx="5565569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8ECD7D-3DC3-E0E5-2387-CBE4724C6410}"/>
              </a:ext>
            </a:extLst>
          </p:cNvPr>
          <p:cNvSpPr txBox="1"/>
          <p:nvPr/>
        </p:nvSpPr>
        <p:spPr>
          <a:xfrm>
            <a:off x="320914" y="133350"/>
            <a:ext cx="1187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SelectMolecules_KEHRMITandPHADE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(‘KEHRMIT+PHADE’)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the keyboard to zoom into a region (draw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recrangle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specify area)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zoom out</a:t>
            </a:r>
          </a:p>
        </p:txBody>
      </p:sp>
    </p:spTree>
    <p:extLst>
      <p:ext uri="{BB962C8B-B14F-4D97-AF65-F5344CB8AC3E}">
        <p14:creationId xmlns:p14="http://schemas.microsoft.com/office/powerpoint/2010/main" val="9484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924B3-4BB4-6EAC-2B73-8E8AAF5C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6" t="6804" b="9351"/>
          <a:stretch/>
        </p:blipFill>
        <p:spPr>
          <a:xfrm>
            <a:off x="320914" y="1610678"/>
            <a:ext cx="6065925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AC6B4-4974-1293-A6A1-1F82952C2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" t="40803" r="12757" b="33482"/>
          <a:stretch/>
        </p:blipFill>
        <p:spPr>
          <a:xfrm>
            <a:off x="6538444" y="2873829"/>
            <a:ext cx="5501951" cy="1763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5CE27-3EEB-BB52-CD5A-B4E3E59B423C}"/>
              </a:ext>
            </a:extLst>
          </p:cNvPr>
          <p:cNvSpPr txBox="1"/>
          <p:nvPr/>
        </p:nvSpPr>
        <p:spPr>
          <a:xfrm>
            <a:off x="320914" y="133350"/>
            <a:ext cx="11871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SelectKymoROI_KEHRMITandPHADE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Adjust Black Pt and White Pt for each channel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arrows on the keyboard to navigate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or next molecule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adjust the width of the image (1x to 4x)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change the kymogram mode to “one line” mode or back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FE35B-634D-CC1F-D6C7-994154528C70}"/>
              </a:ext>
            </a:extLst>
          </p:cNvPr>
          <p:cNvSpPr txBox="1"/>
          <p:nvPr/>
        </p:nvSpPr>
        <p:spPr>
          <a:xfrm>
            <a:off x="6902321" y="2460567"/>
            <a:ext cx="4863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Kymogram shown in “one line”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9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0CDC9E-A1F8-EE23-2394-C4D84C486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7" t="6939" b="1632"/>
          <a:stretch/>
        </p:blipFill>
        <p:spPr>
          <a:xfrm>
            <a:off x="2397967" y="1333679"/>
            <a:ext cx="5965468" cy="5303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B5452-9922-CA3D-9716-04AF2117490C}"/>
              </a:ext>
            </a:extLst>
          </p:cNvPr>
          <p:cNvSpPr txBox="1"/>
          <p:nvPr/>
        </p:nvSpPr>
        <p:spPr>
          <a:xfrm>
            <a:off x="320914" y="133350"/>
            <a:ext cx="1187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SelectKymoROI_KEHRMITandPHADE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make a rectangular Region of Interest (ROI) selection (thin green box)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make another type of selection (box w double-line)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define other types of selections edit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SelectKymoROI_KEHRMITandPHADE_KeyReleaseFcn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4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B0410-9D0E-F11C-7E6B-594199A2E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0" t="7222"/>
          <a:stretch/>
        </p:blipFill>
        <p:spPr>
          <a:xfrm>
            <a:off x="143069" y="495300"/>
            <a:ext cx="5865577" cy="636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2C8C9-955A-C348-C9E8-3A2156127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5" t="7222"/>
          <a:stretch/>
        </p:blipFill>
        <p:spPr>
          <a:xfrm>
            <a:off x="6096000" y="495300"/>
            <a:ext cx="5597398" cy="6362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7D6E2D-4179-2E42-8E00-B57652F3AAB8}"/>
              </a:ext>
            </a:extLst>
          </p:cNvPr>
          <p:cNvSpPr txBox="1"/>
          <p:nvPr/>
        </p:nvSpPr>
        <p:spPr>
          <a:xfrm>
            <a:off x="320914" y="133350"/>
            <a:ext cx="1187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SelectKymoROI_KEHRMITandPHADE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to view a CIDER-only kymogram</a:t>
            </a:r>
          </a:p>
        </p:txBody>
      </p:sp>
    </p:spTree>
    <p:extLst>
      <p:ext uri="{BB962C8B-B14F-4D97-AF65-F5344CB8AC3E}">
        <p14:creationId xmlns:p14="http://schemas.microsoft.com/office/powerpoint/2010/main" val="51248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463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Tutorial for Using KEHRMIT Analysis Code in 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Gheorghe Chistol</dc:creator>
  <cp:lastModifiedBy>Gheorghe Chistol</cp:lastModifiedBy>
  <cp:revision>4</cp:revision>
  <dcterms:created xsi:type="dcterms:W3CDTF">2022-11-01T18:12:20Z</dcterms:created>
  <dcterms:modified xsi:type="dcterms:W3CDTF">2022-11-01T22:41:46Z</dcterms:modified>
</cp:coreProperties>
</file>