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1" r:id="rId5"/>
    <p:sldId id="267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CFF2-A7C2-4A69-8A1A-DCA841EED0E9}" type="datetimeFigureOut">
              <a:rPr lang="en-IN" smtClean="0"/>
              <a:pPr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A5B-8FB0-4508-9C00-94BEF116C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CFF2-A7C2-4A69-8A1A-DCA841EED0E9}" type="datetimeFigureOut">
              <a:rPr lang="en-IN" smtClean="0"/>
              <a:pPr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A5B-8FB0-4508-9C00-94BEF116C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CFF2-A7C2-4A69-8A1A-DCA841EED0E9}" type="datetimeFigureOut">
              <a:rPr lang="en-IN" smtClean="0"/>
              <a:pPr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A5B-8FB0-4508-9C00-94BEF116C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CFF2-A7C2-4A69-8A1A-DCA841EED0E9}" type="datetimeFigureOut">
              <a:rPr lang="en-IN" smtClean="0"/>
              <a:pPr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A5B-8FB0-4508-9C00-94BEF116C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CFF2-A7C2-4A69-8A1A-DCA841EED0E9}" type="datetimeFigureOut">
              <a:rPr lang="en-IN" smtClean="0"/>
              <a:pPr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A5B-8FB0-4508-9C00-94BEF116C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CFF2-A7C2-4A69-8A1A-DCA841EED0E9}" type="datetimeFigureOut">
              <a:rPr lang="en-IN" smtClean="0"/>
              <a:pPr/>
              <a:t>19-02-2022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A5B-8FB0-4508-9C00-94BEF116C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CFF2-A7C2-4A69-8A1A-DCA841EED0E9}" type="datetimeFigureOut">
              <a:rPr lang="en-IN" smtClean="0"/>
              <a:pPr/>
              <a:t>19-02-2022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A5B-8FB0-4508-9C00-94BEF116C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CFF2-A7C2-4A69-8A1A-DCA841EED0E9}" type="datetimeFigureOut">
              <a:rPr lang="en-IN" smtClean="0"/>
              <a:pPr/>
              <a:t>19-02-2022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A5B-8FB0-4508-9C00-94BEF116C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CFF2-A7C2-4A69-8A1A-DCA841EED0E9}" type="datetimeFigureOut">
              <a:rPr lang="en-IN" smtClean="0"/>
              <a:pPr/>
              <a:t>19-02-2022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A5B-8FB0-4508-9C00-94BEF116C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CFF2-A7C2-4A69-8A1A-DCA841EED0E9}" type="datetimeFigureOut">
              <a:rPr lang="en-IN" smtClean="0"/>
              <a:pPr/>
              <a:t>19-02-2022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A5B-8FB0-4508-9C00-94BEF116C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CFF2-A7C2-4A69-8A1A-DCA841EED0E9}" type="datetimeFigureOut">
              <a:rPr lang="en-IN" smtClean="0"/>
              <a:pPr/>
              <a:t>19-02-2022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A5B-8FB0-4508-9C00-94BEF116C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CFF2-A7C2-4A69-8A1A-DCA841EED0E9}" type="datetimeFigureOut">
              <a:rPr lang="en-IN" smtClean="0"/>
              <a:pPr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AA5B-8FB0-4508-9C00-94BEF116C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Task-Screenshots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 err="1"/>
              <a:t>Chitra</a:t>
            </a:r>
            <a:r>
              <a:rPr lang="en-US" dirty="0"/>
              <a:t> Joshi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D80B-02FF-4B60-AEDE-8D078E50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4DE1-122C-4450-B1D5-3167DA0C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Run:</a:t>
            </a:r>
          </a:p>
          <a:p>
            <a:r>
              <a:rPr lang="en-US" dirty="0"/>
              <a:t>python manage.py </a:t>
            </a:r>
            <a:r>
              <a:rPr lang="en-US" dirty="0" err="1"/>
              <a:t>makemigrations</a:t>
            </a:r>
            <a:endParaRPr lang="en-US" dirty="0"/>
          </a:p>
          <a:p>
            <a:r>
              <a:rPr lang="en-IN" dirty="0"/>
              <a:t>python manage.py migrate</a:t>
            </a:r>
          </a:p>
          <a:p>
            <a:r>
              <a:rPr lang="en-IN" dirty="0"/>
              <a:t>python manage.py </a:t>
            </a:r>
            <a:r>
              <a:rPr lang="en-IN" dirty="0" err="1"/>
              <a:t>createsuperuser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User:admin</a:t>
            </a:r>
            <a:r>
              <a:rPr lang="en-IN" dirty="0"/>
              <a:t> Password: admin</a:t>
            </a:r>
          </a:p>
          <a:p>
            <a:r>
              <a:rPr lang="en-IN" dirty="0"/>
              <a:t>python manage.py </a:t>
            </a:r>
            <a:r>
              <a:rPr lang="en-IN" dirty="0" err="1"/>
              <a:t>runserver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8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27584" y="548680"/>
            <a:ext cx="7772400" cy="57606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Signup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0090B-A5DE-4B87-A918-9B8DC3804C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770471" cy="27990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27584" y="548680"/>
            <a:ext cx="7772400" cy="57606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Manager</a:t>
            </a:r>
            <a:r>
              <a:rPr kumimoji="0" lang="en-U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000" dirty="0">
                <a:latin typeface="+mj-lt"/>
                <a:ea typeface="+mj-ea"/>
                <a:cs typeface="+mj-cs"/>
              </a:rPr>
              <a:t>Login - Homepage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C3B79-3618-498F-8AE5-15EAB8B4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8101237" cy="2975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27584" y="548680"/>
            <a:ext cx="7772400" cy="57606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+mj-lt"/>
                <a:ea typeface="+mj-ea"/>
                <a:cs typeface="+mj-cs"/>
              </a:rPr>
              <a:t>Admin</a:t>
            </a:r>
            <a:r>
              <a:rPr kumimoji="0" lang="en-U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000" dirty="0">
                <a:latin typeface="+mj-lt"/>
                <a:ea typeface="+mj-ea"/>
                <a:cs typeface="+mj-cs"/>
              </a:rPr>
              <a:t>Login - Homepage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EDE71-31A5-4F11-88CE-81C05A1D01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8" y="1412776"/>
            <a:ext cx="7284784" cy="32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27584" y="548680"/>
            <a:ext cx="7772400" cy="57606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+mj-lt"/>
                <a:ea typeface="+mj-ea"/>
                <a:cs typeface="+mj-cs"/>
              </a:rPr>
              <a:t>Add New Book Page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B79A9-BA23-4774-9690-371A05722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5" y="1180905"/>
            <a:ext cx="7270110" cy="4496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27584" y="548680"/>
            <a:ext cx="7772400" cy="57606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+mj-lt"/>
                <a:ea typeface="+mj-ea"/>
                <a:cs typeface="+mj-cs"/>
              </a:rPr>
              <a:t>Read Book Data Page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9D658-88C7-4A92-85B8-5AD5A3CAB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72" y="1844824"/>
            <a:ext cx="5985423" cy="48430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3568" y="3068960"/>
            <a:ext cx="7772400" cy="57606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+mj-lt"/>
                <a:ea typeface="+mj-ea"/>
                <a:cs typeface="+mj-cs"/>
              </a:rPr>
              <a:t>Thank you!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Task-Screenshots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Nilesh</dc:creator>
  <cp:lastModifiedBy>Chitra Joshi</cp:lastModifiedBy>
  <cp:revision>8</cp:revision>
  <dcterms:created xsi:type="dcterms:W3CDTF">2021-05-06T09:36:57Z</dcterms:created>
  <dcterms:modified xsi:type="dcterms:W3CDTF">2022-02-18T20:46:47Z</dcterms:modified>
</cp:coreProperties>
</file>