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F9F4-8D43-46A0-90C4-B8EB18CC3B0C}" type="datetimeFigureOut">
              <a:rPr lang="en-IN" smtClean="0"/>
              <a:pPr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51C2-1BE0-443C-8C29-B443E2A438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ToDo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</a:t>
            </a:r>
          </a:p>
          <a:p>
            <a:r>
              <a:rPr lang="en-US" smtClean="0"/>
              <a:t>Chitra Joshi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View of App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381" t="14951" r="3486" b="27773"/>
          <a:stretch>
            <a:fillRect/>
          </a:stretch>
        </p:blipFill>
        <p:spPr bwMode="auto">
          <a:xfrm>
            <a:off x="899592" y="2276872"/>
            <a:ext cx="74168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Submitting </a:t>
            </a:r>
            <a:r>
              <a:rPr lang="en-US" dirty="0" err="1" smtClean="0"/>
              <a:t>ToDo’s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275" t="18133" r="4380" b="13454"/>
          <a:stretch>
            <a:fillRect/>
          </a:stretch>
        </p:blipFill>
        <p:spPr bwMode="auto">
          <a:xfrm>
            <a:off x="971600" y="2420888"/>
            <a:ext cx="727280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Done of the </a:t>
            </a:r>
            <a:r>
              <a:rPr lang="en-US" dirty="0" err="1" smtClean="0"/>
              <a:t>ToDo’s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6875" t="16734" r="19207" b="31095"/>
          <a:stretch>
            <a:fillRect/>
          </a:stretch>
        </p:blipFill>
        <p:spPr bwMode="auto">
          <a:xfrm>
            <a:off x="323528" y="2060848"/>
            <a:ext cx="83164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View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1769" r="1697" b="5499"/>
          <a:stretch>
            <a:fillRect/>
          </a:stretch>
        </p:blipFill>
        <p:spPr bwMode="auto">
          <a:xfrm>
            <a:off x="546957" y="2132856"/>
            <a:ext cx="791347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you…!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ToDo App</vt:lpstr>
      <vt:lpstr>First View of App</vt:lpstr>
      <vt:lpstr>After Submitting ToDo’s </vt:lpstr>
      <vt:lpstr>After Done of the ToDo’s</vt:lpstr>
      <vt:lpstr>API View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App</dc:title>
  <dc:creator>Nilesh</dc:creator>
  <cp:lastModifiedBy>Nilesh</cp:lastModifiedBy>
  <cp:revision>2</cp:revision>
  <dcterms:created xsi:type="dcterms:W3CDTF">2021-05-15T07:30:19Z</dcterms:created>
  <dcterms:modified xsi:type="dcterms:W3CDTF">2021-05-15T07:42:23Z</dcterms:modified>
</cp:coreProperties>
</file>