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Fraud Detection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Logistic Regression on Credit Card Transactions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Credit card fraud is a major issue in finance</a:t>
            </a:r>
          </a:p>
          <a:p>
            <a:r>
              <a:t>• Dataset: 284,807 transactions, 492 frauds (0.17%)</a:t>
            </a:r>
          </a:p>
          <a:p>
            <a:r>
              <a:t>• Goal: Detect fraud using machine learning</a:t>
            </a:r>
          </a:p>
          <a:p>
            <a:r>
              <a:t>• Challenge: Extreme class imbalance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Features: V1–V28 (PCA-transformed), Amount, Time</a:t>
            </a:r>
          </a:p>
          <a:p>
            <a:r>
              <a:t>• Target: Class (0 = Non-Fraud, 1 = Fraud)</a:t>
            </a:r>
          </a:p>
          <a:p>
            <a:r>
              <a:t>• Non-Fraud: 284,315 (~99.83%)</a:t>
            </a:r>
          </a:p>
          <a:p>
            <a:r>
              <a:t>• Fraud: 492 (~0.17%)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Preprocessing:</a:t>
            </a:r>
          </a:p>
          <a:p>
            <a:r>
              <a:t>   – StandardScaler on Amount and Time</a:t>
            </a:r>
          </a:p>
          <a:p>
            <a:r>
              <a:t>   – Train-test split (80/20)</a:t>
            </a:r>
          </a:p>
          <a:p>
            <a:r>
              <a:t>• Model: Logistic Regression (balanced class weights)</a:t>
            </a:r>
          </a:p>
          <a:p>
            <a:r>
              <a:t>• Evaluation Metrics: Confusion Matrix, Precision, Recall, ROC-AUC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Confusion Matrix:</a:t>
            </a:r>
          </a:p>
          <a:p>
            <a:r>
              <a:t>   – TP: 90, FN: 8</a:t>
            </a:r>
          </a:p>
          <a:p>
            <a:r>
              <a:t>   – TN: 55,475, FP: 1,389</a:t>
            </a:r>
          </a:p>
          <a:p/>
          <a:p>
            <a:r>
              <a:t>Performance:</a:t>
            </a:r>
          </a:p>
          <a:p>
            <a:r>
              <a:t>   – Fraud Recall: 92%</a:t>
            </a:r>
          </a:p>
          <a:p>
            <a:r>
              <a:t>   – Fraud Precision: 6%</a:t>
            </a:r>
          </a:p>
          <a:p>
            <a:r>
              <a:t>   – ROC-AUC: 0.97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Logistic Regression achieved high recall (92%) but low precision (6%)</a:t>
            </a:r>
          </a:p>
          <a:p>
            <a:r>
              <a:t>• Suitable for fraud detection where catching fraud is critical</a:t>
            </a:r>
          </a:p>
          <a:p/>
          <a:p>
            <a:r>
              <a:t>Future Work:</a:t>
            </a:r>
          </a:p>
          <a:p>
            <a:r>
              <a:t>• Try Random Forest, XGBoost, Neural Networks</a:t>
            </a:r>
          </a:p>
          <a:p>
            <a:r>
              <a:t>• Use SMOTE or undersampling</a:t>
            </a:r>
          </a:p>
          <a:p>
            <a:r>
              <a:t>• Optimize decision threshold</a:t>
            </a:r>
          </a:p>
          <a:p>
            <a:r>
              <a:t>• Explore real-time fraud detection systems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