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18" d="100"/>
          <a:sy n="118" d="100"/>
        </p:scale>
        <p:origin x="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A65B-4E34-4C45-AEC5-A52D3D78F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F5A4D-BD56-9844-89CB-012513FE2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D13A7-2C82-DC45-B0AA-1B1BADC55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6DFA-D6A8-4349-BE8B-0FEB2DCA267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B3517-BF7E-9E44-9F99-AB32A541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FD565-F89B-7F45-B54D-C7688EC6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A87C-B210-8E4E-8D5E-992DC2F2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6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B156-3F78-AA49-85D1-25E57F51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0222E-3CBA-494A-BECC-7D5237007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D22D4-3B1B-5D45-A655-2543E6C3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6DFA-D6A8-4349-BE8B-0FEB2DCA267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2AF4A-13A0-9E44-B204-563CD8E4A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5B33E-5373-6E4A-A3F6-5CCEE9BA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A87C-B210-8E4E-8D5E-992DC2F2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9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461BED-EFA6-E74D-848F-BE2074023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4E393-C798-BB49-879E-E23DBB4E4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67E21-0DAF-E549-BA78-C9B37264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6DFA-D6A8-4349-BE8B-0FEB2DCA267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8B8B6-7611-D749-A77A-0D0377234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E37DF-7C99-FE48-A6A8-23E6E303B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A87C-B210-8E4E-8D5E-992DC2F2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3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12B40-1DA1-1848-996B-D2C3FF69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63E59-3D81-5D44-8E40-27A7E6605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A031C-E564-F841-BAB7-21731AA5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6DFA-D6A8-4349-BE8B-0FEB2DCA267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98314-FF69-5841-B55E-0454B492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BC9B9-4A04-CD47-A137-E4A42D1E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A87C-B210-8E4E-8D5E-992DC2F2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8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0062-4AA0-2242-975C-EDEBD398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93020-5661-1147-9A6A-801E5F88A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F8349-5E42-5A40-8485-1DBB1EA0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6DFA-D6A8-4349-BE8B-0FEB2DCA267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08785-7FA3-6945-92DF-0A105CF8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82A66-9DD4-0749-8959-B651E4C4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A87C-B210-8E4E-8D5E-992DC2F2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2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8D63-0BF5-3B44-8250-513785F3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2A33A-8DDD-E649-8A3A-A705D88E6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E9C7A-871A-4540-A273-49758257C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99F2F-F868-F245-BE37-FB73115D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6DFA-D6A8-4349-BE8B-0FEB2DCA267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40295-B7D6-6045-A0B7-4ECEF577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1B2BB-5637-BA4F-9EE1-46FE50A7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A87C-B210-8E4E-8D5E-992DC2F2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8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049D6-F678-5440-9D59-1CC28C420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E7492-6E27-3D45-A214-55E6F1F0B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07CE6-6C9E-324B-9976-5A5A77FC7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5E18B-8583-A04D-8130-F8B25EB46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DA839-B87D-0642-846C-72591309B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17986-A0F9-0A47-943A-8BA74711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6DFA-D6A8-4349-BE8B-0FEB2DCA267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7E557-B2E8-6C4F-A58F-E79333C1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7BE38-769C-4C4C-A12B-4CAFADE8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A87C-B210-8E4E-8D5E-992DC2F2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9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2571-5023-5C4A-A9C6-1DDE5F1F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6AA2FF-EF14-6A42-A1FF-6CC42DEB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6DFA-D6A8-4349-BE8B-0FEB2DCA267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41078-B3E1-FB4E-8217-09C6A440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9D147-3F75-CA4F-A473-99A1F12C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A87C-B210-8E4E-8D5E-992DC2F2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4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40BAE-11B6-194F-BE6B-A5EC4BD22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6DFA-D6A8-4349-BE8B-0FEB2DCA267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5EA17-3B49-E747-8625-B136AF95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FEF88-ADA5-9641-88CE-64172FE5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A87C-B210-8E4E-8D5E-992DC2F2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1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686D7-7E0D-8843-97CA-6103DE741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A51EE-E81E-3045-A9A3-B998FB25F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77938-0499-CC4A-88F4-99DF87214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CB5F5-1871-0440-983C-7538C09BE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6DFA-D6A8-4349-BE8B-0FEB2DCA267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9C158-76F9-C949-85C1-3FE66169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DABAA-B23C-E644-964A-452EB086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A87C-B210-8E4E-8D5E-992DC2F2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2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94F5-6114-F644-BC14-FFFE0F5D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E0B411-AE03-5849-B0AC-93F11ECAA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E3EAA-D626-CB4E-93BE-A058EFA57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83657-D043-C047-833E-370F37BA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6DFA-D6A8-4349-BE8B-0FEB2DCA267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DF38C-1BD6-9641-9F68-175CB37E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9125C-C723-624E-B856-9FBF88F2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A87C-B210-8E4E-8D5E-992DC2F2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904985-2C71-BB45-B639-55BBD2F81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1D65F-0763-A844-9A64-AA2E6D3B4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0A5BC-A605-6B46-8037-06E2A04F2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06DFA-D6A8-4349-BE8B-0FEB2DCA267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086EE-CA2F-1E44-B126-107E21ED3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B4FE8-5EF7-AC48-ACF4-E8A7C4FC5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7A87C-B210-8E4E-8D5E-992DC2F2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9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8A744-52FC-C142-B8F8-07D278354F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CVChannel.jl</a:t>
            </a:r>
            <a:r>
              <a:rPr lang="en-US" dirty="0"/>
              <a:t>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7C06E-8EE7-2646-88A4-72CAFB9F15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9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353F10A-E3B4-AD49-9357-741155422DA5}"/>
                  </a:ext>
                </a:extLst>
              </p:cNvPr>
              <p:cNvSpPr/>
              <p:nvPr/>
            </p:nvSpPr>
            <p:spPr>
              <a:xfrm>
                <a:off x="1080096" y="4138425"/>
                <a:ext cx="637528" cy="590365"/>
              </a:xfrm>
              <a:prstGeom prst="roundRect">
                <a:avLst/>
              </a:prstGeom>
              <a:solidFill>
                <a:srgbClr val="8A539A">
                  <a:alpha val="34000"/>
                </a:srgbClr>
              </a:solidFill>
              <a:ln>
                <a:solidFill>
                  <a:srgbClr val="8A53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353F10A-E3B4-AD49-9357-741155422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096" y="4138425"/>
                <a:ext cx="637528" cy="59036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8A539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4FD220-8230-C944-A10E-8862E042A14A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1717624" y="4433608"/>
            <a:ext cx="419996" cy="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B24460BC-8619-6C46-BF65-F81C73319917}"/>
                  </a:ext>
                </a:extLst>
              </p:cNvPr>
              <p:cNvSpPr/>
              <p:nvPr/>
            </p:nvSpPr>
            <p:spPr>
              <a:xfrm>
                <a:off x="3195145" y="4138427"/>
                <a:ext cx="637528" cy="590365"/>
              </a:xfrm>
              <a:prstGeom prst="roundRect">
                <a:avLst/>
              </a:prstGeom>
              <a:solidFill>
                <a:srgbClr val="8A539A">
                  <a:alpha val="34000"/>
                </a:srgbClr>
              </a:solidFill>
              <a:ln>
                <a:solidFill>
                  <a:srgbClr val="8A53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B24460BC-8619-6C46-BF65-F81C733199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145" y="4138427"/>
                <a:ext cx="637528" cy="59036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8A539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722506-C964-734A-8CB8-100A1C2B831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63378" y="4433608"/>
            <a:ext cx="41671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2606E5-02B1-4B45-96A9-22CCF5C11105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3832673" y="4433607"/>
            <a:ext cx="553782" cy="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94E688-E77E-E447-AE41-066D0D1E6E5C}"/>
                  </a:ext>
                </a:extLst>
              </p:cNvPr>
              <p:cNvSpPr txBox="1"/>
              <p:nvPr/>
            </p:nvSpPr>
            <p:spPr>
              <a:xfrm>
                <a:off x="329817" y="4248941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94E688-E77E-E447-AE41-066D0D1E6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17" y="4248941"/>
                <a:ext cx="45719" cy="369332"/>
              </a:xfrm>
              <a:prstGeom prst="rect">
                <a:avLst/>
              </a:prstGeom>
              <a:blipFill>
                <a:blip r:embed="rId4"/>
                <a:stretch>
                  <a:fillRect l="-40000" r="-2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F317CA-53F8-0640-A679-2A06A886258C}"/>
                  </a:ext>
                </a:extLst>
              </p:cNvPr>
              <p:cNvSpPr txBox="1"/>
              <p:nvPr/>
            </p:nvSpPr>
            <p:spPr>
              <a:xfrm>
                <a:off x="4386455" y="4248941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F317CA-53F8-0640-A679-2A06A8862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455" y="4248941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704CBEA2-4E0B-5C4C-9CCA-67C0CB35F588}"/>
                  </a:ext>
                </a:extLst>
              </p:cNvPr>
              <p:cNvSpPr/>
              <p:nvPr/>
            </p:nvSpPr>
            <p:spPr>
              <a:xfrm>
                <a:off x="2137620" y="4138427"/>
                <a:ext cx="637528" cy="590365"/>
              </a:xfrm>
              <a:prstGeom prst="roundRect">
                <a:avLst/>
              </a:prstGeom>
              <a:solidFill>
                <a:schemeClr val="accent2">
                  <a:alpha val="34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704CBEA2-4E0B-5C4C-9CCA-67C0CB35F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620" y="4138427"/>
                <a:ext cx="637528" cy="59036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5E18EC-86F6-084B-85D1-C3D0F1FC16BC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2775148" y="4433610"/>
            <a:ext cx="41999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491102A-3F9B-584E-90F6-5B8D4D3AAADA}"/>
                  </a:ext>
                </a:extLst>
              </p:cNvPr>
              <p:cNvSpPr/>
              <p:nvPr/>
            </p:nvSpPr>
            <p:spPr>
              <a:xfrm>
                <a:off x="1925236" y="2472153"/>
                <a:ext cx="1173294" cy="590365"/>
              </a:xfrm>
              <a:prstGeom prst="roundRect">
                <a:avLst/>
              </a:prstGeom>
              <a:solidFill>
                <a:srgbClr val="8A539A">
                  <a:alpha val="34000"/>
                </a:srgbClr>
              </a:solidFill>
              <a:ln>
                <a:solidFill>
                  <a:srgbClr val="8A53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491102A-3F9B-584E-90F6-5B8D4D3AAA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236" y="2472153"/>
                <a:ext cx="1173294" cy="59036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8A539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AFA289-2C04-2B48-99E5-9B601B337F9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508518" y="2767336"/>
            <a:ext cx="41671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72F42F-D30F-B74D-AF00-0EEEC6630737}"/>
              </a:ext>
            </a:extLst>
          </p:cNvPr>
          <p:cNvCxnSpPr>
            <a:cxnSpLocks/>
          </p:cNvCxnSpPr>
          <p:nvPr/>
        </p:nvCxnSpPr>
        <p:spPr>
          <a:xfrm flipV="1">
            <a:off x="3098530" y="2767332"/>
            <a:ext cx="553782" cy="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A73CD7-9E0F-C24B-B620-0ED2041820B0}"/>
                  </a:ext>
                </a:extLst>
              </p:cNvPr>
              <p:cNvSpPr txBox="1"/>
              <p:nvPr/>
            </p:nvSpPr>
            <p:spPr>
              <a:xfrm>
                <a:off x="1174957" y="2582669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A73CD7-9E0F-C24B-B620-0ED204182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957" y="2582669"/>
                <a:ext cx="45719" cy="369332"/>
              </a:xfrm>
              <a:prstGeom prst="rect">
                <a:avLst/>
              </a:prstGeom>
              <a:blipFill>
                <a:blip r:embed="rId8"/>
                <a:stretch>
                  <a:fillRect l="-75000" r="-3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35A142-AF42-F443-B3A7-63B65CBB341A}"/>
                  </a:ext>
                </a:extLst>
              </p:cNvPr>
              <p:cNvSpPr txBox="1"/>
              <p:nvPr/>
            </p:nvSpPr>
            <p:spPr>
              <a:xfrm>
                <a:off x="3635085" y="258374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35A142-AF42-F443-B3A7-63B65CBB3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085" y="2583749"/>
                <a:ext cx="371384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6BC625E5-54DB-D44E-99E8-6FDDA3CF5829}"/>
                  </a:ext>
                </a:extLst>
              </p:cNvPr>
              <p:cNvSpPr/>
              <p:nvPr/>
            </p:nvSpPr>
            <p:spPr>
              <a:xfrm>
                <a:off x="6253423" y="2668119"/>
                <a:ext cx="637528" cy="1586191"/>
              </a:xfrm>
              <a:prstGeom prst="roundRect">
                <a:avLst/>
              </a:prstGeom>
              <a:solidFill>
                <a:srgbClr val="8A539A">
                  <a:alpha val="34000"/>
                </a:srgbClr>
              </a:solidFill>
              <a:ln>
                <a:solidFill>
                  <a:srgbClr val="8A53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6BC625E5-54DB-D44E-99E8-6FDDA3CF5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423" y="2668119"/>
                <a:ext cx="637528" cy="158619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8A539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69E30F-9A9D-BE4B-9DBC-47336D997172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890951" y="3959127"/>
            <a:ext cx="419996" cy="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22D267E1-760D-5347-AD63-521E08BBF3A5}"/>
                  </a:ext>
                </a:extLst>
              </p:cNvPr>
              <p:cNvSpPr/>
              <p:nvPr/>
            </p:nvSpPr>
            <p:spPr>
              <a:xfrm>
                <a:off x="8368472" y="2668119"/>
                <a:ext cx="637528" cy="1586193"/>
              </a:xfrm>
              <a:prstGeom prst="roundRect">
                <a:avLst/>
              </a:prstGeom>
              <a:solidFill>
                <a:srgbClr val="8A539A">
                  <a:alpha val="34000"/>
                </a:srgbClr>
              </a:solidFill>
              <a:ln>
                <a:solidFill>
                  <a:srgbClr val="8A53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22D267E1-760D-5347-AD63-521E08BBF3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472" y="2668119"/>
                <a:ext cx="637528" cy="1586193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8A539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9F1F04-82F1-5D46-8023-26E59FD16C59}"/>
              </a:ext>
            </a:extLst>
          </p:cNvPr>
          <p:cNvCxnSpPr>
            <a:cxnSpLocks/>
            <a:stCxn id="25" idx="3"/>
            <a:endCxn id="20" idx="1"/>
          </p:cNvCxnSpPr>
          <p:nvPr/>
        </p:nvCxnSpPr>
        <p:spPr>
          <a:xfrm>
            <a:off x="5820427" y="3461214"/>
            <a:ext cx="432996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AA4EB7-74D4-AD41-A411-C0F9A9FAB6B9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 flipV="1">
            <a:off x="9006000" y="3461214"/>
            <a:ext cx="437907" cy="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BBE6D4E-17F4-D14C-A4CC-772E6430D0B4}"/>
                  </a:ext>
                </a:extLst>
              </p:cNvPr>
              <p:cNvSpPr txBox="1"/>
              <p:nvPr/>
            </p:nvSpPr>
            <p:spPr>
              <a:xfrm>
                <a:off x="5519421" y="3276548"/>
                <a:ext cx="301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BBE6D4E-17F4-D14C-A4CC-772E6430D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421" y="3276548"/>
                <a:ext cx="30100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FFB5BCB-9B15-D541-A097-D9E81A2ED107}"/>
                  </a:ext>
                </a:extLst>
              </p:cNvPr>
              <p:cNvSpPr txBox="1"/>
              <p:nvPr/>
            </p:nvSpPr>
            <p:spPr>
              <a:xfrm>
                <a:off x="9443907" y="327654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FFB5BCB-9B15-D541-A097-D9E81A2ED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907" y="3276548"/>
                <a:ext cx="371384" cy="369332"/>
              </a:xfrm>
              <a:prstGeom prst="rect">
                <a:avLst/>
              </a:prstGeom>
              <a:blipFill>
                <a:blip r:embed="rId1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56734386-9428-8F4B-A805-CDBEF8DB728C}"/>
                  </a:ext>
                </a:extLst>
              </p:cNvPr>
              <p:cNvSpPr/>
              <p:nvPr/>
            </p:nvSpPr>
            <p:spPr>
              <a:xfrm>
                <a:off x="7310947" y="3663947"/>
                <a:ext cx="637528" cy="590365"/>
              </a:xfrm>
              <a:prstGeom prst="roundRect">
                <a:avLst/>
              </a:prstGeom>
              <a:solidFill>
                <a:schemeClr val="accent2">
                  <a:alpha val="34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56734386-9428-8F4B-A805-CDBEF8DB7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947" y="3663947"/>
                <a:ext cx="637528" cy="590365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3A3D9A8-3C20-7544-9878-0EF6D6D9F04C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948475" y="3959130"/>
            <a:ext cx="41999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D8C28D-BD08-384A-9F8C-CAB4DC0D6FE0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890951" y="2963300"/>
            <a:ext cx="419996" cy="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E0A1DC7-81AE-6549-8EAD-1D136670A368}"/>
                  </a:ext>
                </a:extLst>
              </p:cNvPr>
              <p:cNvSpPr/>
              <p:nvPr/>
            </p:nvSpPr>
            <p:spPr>
              <a:xfrm>
                <a:off x="7310947" y="2668119"/>
                <a:ext cx="637528" cy="590365"/>
              </a:xfrm>
              <a:prstGeom prst="roundRect">
                <a:avLst/>
              </a:prstGeom>
              <a:solidFill>
                <a:schemeClr val="accent2">
                  <a:alpha val="34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E0A1DC7-81AE-6549-8EAD-1D136670A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947" y="2668119"/>
                <a:ext cx="637528" cy="590365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CE526C-33AB-D044-9989-4D3C11603166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7948475" y="2963302"/>
            <a:ext cx="41999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686B64A-16EF-1F43-A405-1C98BCF87A43}"/>
              </a:ext>
            </a:extLst>
          </p:cNvPr>
          <p:cNvSpPr txBox="1"/>
          <p:nvPr/>
        </p:nvSpPr>
        <p:spPr>
          <a:xfrm>
            <a:off x="209005" y="2011495"/>
            <a:ext cx="454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Classical Channel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F2FDDF-6F08-694A-B5FF-2924F8EDF5CF}"/>
              </a:ext>
            </a:extLst>
          </p:cNvPr>
          <p:cNvSpPr txBox="1"/>
          <p:nvPr/>
        </p:nvSpPr>
        <p:spPr>
          <a:xfrm>
            <a:off x="1579538" y="3636959"/>
            <a:ext cx="189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Quantum Channel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B85F7A-96BA-A742-8757-0E123FEAF9E4}"/>
              </a:ext>
            </a:extLst>
          </p:cNvPr>
          <p:cNvSpPr txBox="1"/>
          <p:nvPr/>
        </p:nvSpPr>
        <p:spPr>
          <a:xfrm>
            <a:off x="6282754" y="1969133"/>
            <a:ext cx="2723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Quantum Channels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A7FD63-F16D-944E-A699-13ADA86B1882}"/>
              </a:ext>
            </a:extLst>
          </p:cNvPr>
          <p:cNvSpPr txBox="1"/>
          <p:nvPr/>
        </p:nvSpPr>
        <p:spPr>
          <a:xfrm>
            <a:off x="2129425" y="54488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9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30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CVChannel.jl Figures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Doolittle, Brian Dopkins</dc:creator>
  <cp:lastModifiedBy>Doolittle, Brian Dopkins</cp:lastModifiedBy>
  <cp:revision>3</cp:revision>
  <dcterms:created xsi:type="dcterms:W3CDTF">2021-09-20T13:05:09Z</dcterms:created>
  <dcterms:modified xsi:type="dcterms:W3CDTF">2021-09-20T15:59:27Z</dcterms:modified>
</cp:coreProperties>
</file>