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A65B-4E34-4C45-AEC5-A52D3D78F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5A4D-BD56-9844-89CB-012513FE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13A7-2C82-DC45-B0AA-1B1BADC5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B3517-BF7E-9E44-9F99-AB32A541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D565-F89B-7F45-B54D-C7688EC6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156-3F78-AA49-85D1-25E57F51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222E-3CBA-494A-BECC-7D5237007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22D4-3B1B-5D45-A655-2543E6C3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AF4A-13A0-9E44-B204-563CD8E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B33E-5373-6E4A-A3F6-5CCEE9B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61BED-EFA6-E74D-848F-BE2074023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4E393-C798-BB49-879E-E23DBB4E4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7E21-0DAF-E549-BA78-C9B37264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B8B6-7611-D749-A77A-0D037723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37DF-7C99-FE48-A6A8-23E6E303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2B40-1DA1-1848-996B-D2C3FF69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3E59-3D81-5D44-8E40-27A7E660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031C-E564-F841-BAB7-21731AA5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8314-FF69-5841-B55E-0454B492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C9B9-4A04-CD47-A137-E4A42D1E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0062-4AA0-2242-975C-EDEBD398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3020-5661-1147-9A6A-801E5F88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8349-5E42-5A40-8485-1DBB1EA0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8785-7FA3-6945-92DF-0A105CF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2A66-9DD4-0749-8959-B651E4C4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8D63-0BF5-3B44-8250-513785F3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A33A-8DDD-E649-8A3A-A705D88E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E9C7A-871A-4540-A273-49758257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99F2F-F868-F245-BE37-FB73115D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0295-B7D6-6045-A0B7-4ECEF577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B2BB-5637-BA4F-9EE1-46FE50A7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49D6-F678-5440-9D59-1CC28C42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7492-6E27-3D45-A214-55E6F1F0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07CE6-6C9E-324B-9976-5A5A77FC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5E18B-8583-A04D-8130-F8B25EB4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DA839-B87D-0642-846C-72591309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17986-A0F9-0A47-943A-8BA74711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7E557-B2E8-6C4F-A58F-E79333C1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BE38-769C-4C4C-A12B-4CAFADE8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2571-5023-5C4A-A9C6-1DDE5F1F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AA2FF-EF14-6A42-A1FF-6CC42DEB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41078-B3E1-FB4E-8217-09C6A440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9D147-3F75-CA4F-A473-99A1F12C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40BAE-11B6-194F-BE6B-A5EC4BD2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5EA17-3B49-E747-8625-B136AF95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FEF88-ADA5-9641-88CE-64172FE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1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86D7-7E0D-8843-97CA-6103DE74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51EE-E81E-3045-A9A3-B998FB25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7938-0499-CC4A-88F4-99DF8721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B5F5-1871-0440-983C-7538C09B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9C158-76F9-C949-85C1-3FE66169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ABAA-B23C-E644-964A-452EB086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94F5-6114-F644-BC14-FFFE0F5D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0B411-AE03-5849-B0AC-93F11ECAA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E3EAA-D626-CB4E-93BE-A058EFA5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83657-D043-C047-833E-370F37BA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F38C-1BD6-9641-9F68-175CB37E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125C-C723-624E-B856-9FBF88F2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04985-2C71-BB45-B639-55BBD2F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D65F-0763-A844-9A64-AA2E6D3B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A5BC-A605-6B46-8037-06E2A04F2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6DFA-D6A8-4349-BE8B-0FEB2DCA267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86EE-CA2F-1E44-B126-107E21ED3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4FE8-5EF7-AC48-ACF4-E8A7C4FC5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87C-B210-8E4E-8D5E-992DC2F2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A744-52FC-C142-B8F8-07D278354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CVChannel.jl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7C06E-8EE7-2646-88A4-72CAFB9F1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9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44CE2DE-B8ED-7D49-BBE8-99453669B6F0}"/>
              </a:ext>
            </a:extLst>
          </p:cNvPr>
          <p:cNvSpPr/>
          <p:nvPr/>
        </p:nvSpPr>
        <p:spPr>
          <a:xfrm>
            <a:off x="6030214" y="1875658"/>
            <a:ext cx="4854010" cy="270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568B34-785B-8444-A6C0-98E8363140F3}"/>
              </a:ext>
            </a:extLst>
          </p:cNvPr>
          <p:cNvSpPr/>
          <p:nvPr/>
        </p:nvSpPr>
        <p:spPr>
          <a:xfrm>
            <a:off x="122859" y="3538930"/>
            <a:ext cx="4854010" cy="158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57A288-335B-5C4C-A03B-16C0E96451A3}"/>
              </a:ext>
            </a:extLst>
          </p:cNvPr>
          <p:cNvSpPr/>
          <p:nvPr/>
        </p:nvSpPr>
        <p:spPr>
          <a:xfrm>
            <a:off x="374821" y="1232721"/>
            <a:ext cx="4854010" cy="158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53F10A-E3B4-AD49-9357-741155422DA5}"/>
                  </a:ext>
                </a:extLst>
              </p:cNvPr>
              <p:cNvSpPr/>
              <p:nvPr/>
            </p:nvSpPr>
            <p:spPr>
              <a:xfrm>
                <a:off x="1080096" y="4138425"/>
                <a:ext cx="637528" cy="590365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353F10A-E3B4-AD49-9357-741155422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96" y="4138425"/>
                <a:ext cx="637528" cy="5903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4FD220-8230-C944-A10E-8862E042A14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717624" y="4433608"/>
            <a:ext cx="419996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24460BC-8619-6C46-BF65-F81C73319917}"/>
                  </a:ext>
                </a:extLst>
              </p:cNvPr>
              <p:cNvSpPr/>
              <p:nvPr/>
            </p:nvSpPr>
            <p:spPr>
              <a:xfrm>
                <a:off x="3195145" y="4138427"/>
                <a:ext cx="637528" cy="590365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24460BC-8619-6C46-BF65-F81C73319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45" y="4138427"/>
                <a:ext cx="637528" cy="5903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722506-C964-734A-8CB8-100A1C2B831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63378" y="4433608"/>
            <a:ext cx="4167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2606E5-02B1-4B45-96A9-22CCF5C1110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832673" y="4433607"/>
            <a:ext cx="553782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4E688-E77E-E447-AE41-066D0D1E6E5C}"/>
                  </a:ext>
                </a:extLst>
              </p:cNvPr>
              <p:cNvSpPr txBox="1"/>
              <p:nvPr/>
            </p:nvSpPr>
            <p:spPr>
              <a:xfrm>
                <a:off x="329817" y="424894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4E688-E77E-E447-AE41-066D0D1E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7" y="4248941"/>
                <a:ext cx="45719" cy="369332"/>
              </a:xfrm>
              <a:prstGeom prst="rect">
                <a:avLst/>
              </a:prstGeom>
              <a:blipFill>
                <a:blip r:embed="rId4"/>
                <a:stretch>
                  <a:fillRect l="-40000" r="-2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17CA-53F8-0640-A679-2A06A886258C}"/>
                  </a:ext>
                </a:extLst>
              </p:cNvPr>
              <p:cNvSpPr txBox="1"/>
              <p:nvPr/>
            </p:nvSpPr>
            <p:spPr>
              <a:xfrm>
                <a:off x="4386455" y="424894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17CA-53F8-0640-A679-2A06A886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55" y="424894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04CBEA2-4E0B-5C4C-9CCA-67C0CB35F588}"/>
                  </a:ext>
                </a:extLst>
              </p:cNvPr>
              <p:cNvSpPr/>
              <p:nvPr/>
            </p:nvSpPr>
            <p:spPr>
              <a:xfrm>
                <a:off x="2137620" y="4138427"/>
                <a:ext cx="637528" cy="590365"/>
              </a:xfrm>
              <a:prstGeom prst="roundRect">
                <a:avLst/>
              </a:prstGeom>
              <a:solidFill>
                <a:schemeClr val="accent2">
                  <a:alpha val="34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04CBEA2-4E0B-5C4C-9CCA-67C0CB35F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20" y="4138427"/>
                <a:ext cx="637528" cy="59036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5E18EC-86F6-084B-85D1-C3D0F1FC16BC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775148" y="4433610"/>
            <a:ext cx="4199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491102A-3F9B-584E-90F6-5B8D4D3AAADA}"/>
                  </a:ext>
                </a:extLst>
              </p:cNvPr>
              <p:cNvSpPr/>
              <p:nvPr/>
            </p:nvSpPr>
            <p:spPr>
              <a:xfrm>
                <a:off x="2216962" y="1765142"/>
                <a:ext cx="1173294" cy="590365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491102A-3F9B-584E-90F6-5B8D4D3AA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2" y="1765142"/>
                <a:ext cx="1173294" cy="59036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AFA289-2C04-2B48-99E5-9B601B337F9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00244" y="2060325"/>
            <a:ext cx="4167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72F42F-D30F-B74D-AF00-0EEEC6630737}"/>
              </a:ext>
            </a:extLst>
          </p:cNvPr>
          <p:cNvCxnSpPr>
            <a:cxnSpLocks/>
          </p:cNvCxnSpPr>
          <p:nvPr/>
        </p:nvCxnSpPr>
        <p:spPr>
          <a:xfrm flipV="1">
            <a:off x="3390256" y="2060321"/>
            <a:ext cx="553782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A73CD7-9E0F-C24B-B620-0ED2041820B0}"/>
                  </a:ext>
                </a:extLst>
              </p:cNvPr>
              <p:cNvSpPr txBox="1"/>
              <p:nvPr/>
            </p:nvSpPr>
            <p:spPr>
              <a:xfrm>
                <a:off x="1466683" y="1875658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A73CD7-9E0F-C24B-B620-0ED20418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83" y="1875658"/>
                <a:ext cx="45719" cy="369332"/>
              </a:xfrm>
              <a:prstGeom prst="rect">
                <a:avLst/>
              </a:prstGeom>
              <a:blipFill>
                <a:blip r:embed="rId8"/>
                <a:stretch>
                  <a:fillRect l="-60000" r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5A142-AF42-F443-B3A7-63B65CBB341A}"/>
                  </a:ext>
                </a:extLst>
              </p:cNvPr>
              <p:cNvSpPr txBox="1"/>
              <p:nvPr/>
            </p:nvSpPr>
            <p:spPr>
              <a:xfrm>
                <a:off x="3926811" y="187673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5A142-AF42-F443-B3A7-63B65CBB3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1" y="1876738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6BC625E5-54DB-D44E-99E8-6FDDA3CF5829}"/>
                  </a:ext>
                </a:extLst>
              </p:cNvPr>
              <p:cNvSpPr/>
              <p:nvPr/>
            </p:nvSpPr>
            <p:spPr>
              <a:xfrm>
                <a:off x="7054806" y="2668119"/>
                <a:ext cx="637528" cy="1586191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6BC625E5-54DB-D44E-99E8-6FDDA3CF5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06" y="2668119"/>
                <a:ext cx="637528" cy="158619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69E30F-9A9D-BE4B-9DBC-47336D9971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92334" y="3959127"/>
            <a:ext cx="419996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2D267E1-760D-5347-AD63-521E08BBF3A5}"/>
                  </a:ext>
                </a:extLst>
              </p:cNvPr>
              <p:cNvSpPr/>
              <p:nvPr/>
            </p:nvSpPr>
            <p:spPr>
              <a:xfrm>
                <a:off x="9169855" y="2668119"/>
                <a:ext cx="637528" cy="1586193"/>
              </a:xfrm>
              <a:prstGeom prst="roundRect">
                <a:avLst/>
              </a:prstGeom>
              <a:solidFill>
                <a:srgbClr val="8A539A">
                  <a:alpha val="34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2D267E1-760D-5347-AD63-521E08BBF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55" y="2668119"/>
                <a:ext cx="637528" cy="158619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8A53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9F1F04-82F1-5D46-8023-26E59FD16C59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>
            <a:off x="6621810" y="3461214"/>
            <a:ext cx="43299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AA4EB7-74D4-AD41-A411-C0F9A9FAB6B9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9807383" y="3461214"/>
            <a:ext cx="437907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BE6D4E-17F4-D14C-A4CC-772E6430D0B4}"/>
                  </a:ext>
                </a:extLst>
              </p:cNvPr>
              <p:cNvSpPr txBox="1"/>
              <p:nvPr/>
            </p:nvSpPr>
            <p:spPr>
              <a:xfrm>
                <a:off x="6320804" y="3276548"/>
                <a:ext cx="301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BE6D4E-17F4-D14C-A4CC-772E6430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804" y="3276548"/>
                <a:ext cx="3010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FB5BCB-9B15-D541-A097-D9E81A2ED107}"/>
                  </a:ext>
                </a:extLst>
              </p:cNvPr>
              <p:cNvSpPr txBox="1"/>
              <p:nvPr/>
            </p:nvSpPr>
            <p:spPr>
              <a:xfrm>
                <a:off x="10245290" y="327654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FB5BCB-9B15-D541-A097-D9E81A2E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290" y="3276548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6734386-9428-8F4B-A805-CDBEF8DB728C}"/>
                  </a:ext>
                </a:extLst>
              </p:cNvPr>
              <p:cNvSpPr/>
              <p:nvPr/>
            </p:nvSpPr>
            <p:spPr>
              <a:xfrm>
                <a:off x="8112330" y="3663947"/>
                <a:ext cx="637528" cy="590365"/>
              </a:xfrm>
              <a:prstGeom prst="roundRect">
                <a:avLst/>
              </a:prstGeom>
              <a:solidFill>
                <a:schemeClr val="accent2">
                  <a:alpha val="34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6734386-9428-8F4B-A805-CDBEF8DB7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330" y="3663947"/>
                <a:ext cx="637528" cy="59036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A3D9A8-3C20-7544-9878-0EF6D6D9F04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749858" y="3959130"/>
            <a:ext cx="4199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D8C28D-BD08-384A-9F8C-CAB4DC0D6FE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692334" y="2963300"/>
            <a:ext cx="419996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E0A1DC7-81AE-6549-8EAD-1D136670A368}"/>
                  </a:ext>
                </a:extLst>
              </p:cNvPr>
              <p:cNvSpPr/>
              <p:nvPr/>
            </p:nvSpPr>
            <p:spPr>
              <a:xfrm>
                <a:off x="8112330" y="2668119"/>
                <a:ext cx="637528" cy="590365"/>
              </a:xfrm>
              <a:prstGeom prst="roundRect">
                <a:avLst/>
              </a:prstGeom>
              <a:solidFill>
                <a:schemeClr val="accent2">
                  <a:alpha val="34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E0A1DC7-81AE-6549-8EAD-1D136670A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330" y="2668119"/>
                <a:ext cx="637528" cy="590365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CE526C-33AB-D044-9989-4D3C1160316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49858" y="2963302"/>
            <a:ext cx="4199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86B64A-16EF-1F43-A405-1C98BCF87A43}"/>
              </a:ext>
            </a:extLst>
          </p:cNvPr>
          <p:cNvSpPr txBox="1"/>
          <p:nvPr/>
        </p:nvSpPr>
        <p:spPr>
          <a:xfrm>
            <a:off x="500731" y="1263388"/>
            <a:ext cx="45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Classical Channel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F2FDDF-6F08-694A-B5FF-2924F8EDF5CF}"/>
              </a:ext>
            </a:extLst>
          </p:cNvPr>
          <p:cNvSpPr txBox="1"/>
          <p:nvPr/>
        </p:nvSpPr>
        <p:spPr>
          <a:xfrm>
            <a:off x="1579538" y="3636959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Quantum Channel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B85F7A-96BA-A742-8757-0E123FEAF9E4}"/>
              </a:ext>
            </a:extLst>
          </p:cNvPr>
          <p:cNvSpPr txBox="1"/>
          <p:nvPr/>
        </p:nvSpPr>
        <p:spPr>
          <a:xfrm>
            <a:off x="7084137" y="1969133"/>
            <a:ext cx="27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Quantum Channels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A7FD63-F16D-944E-A699-13ADA86B1882}"/>
              </a:ext>
            </a:extLst>
          </p:cNvPr>
          <p:cNvSpPr txBox="1"/>
          <p:nvPr/>
        </p:nvSpPr>
        <p:spPr>
          <a:xfrm>
            <a:off x="2129425" y="54488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2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CVChannel.jl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Doolittle, Brian Dopkins</dc:creator>
  <cp:lastModifiedBy>Doolittle, Brian Dopkins</cp:lastModifiedBy>
  <cp:revision>4</cp:revision>
  <dcterms:created xsi:type="dcterms:W3CDTF">2021-09-20T13:05:09Z</dcterms:created>
  <dcterms:modified xsi:type="dcterms:W3CDTF">2021-10-14T21:25:03Z</dcterms:modified>
</cp:coreProperties>
</file>