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119" d="100"/>
          <a:sy n="119" d="100"/>
        </p:scale>
        <p:origin x="-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05FC-64E7-8044-A3F0-89DEEE61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7F2FF-E141-154D-B958-88AE7352F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83DF-F7F3-F748-BE7E-1F72BBD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5C42-361F-D842-B293-8271812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944C-E4B6-D74C-989B-73302465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AC6-429E-2D4A-8EB7-82E31678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5625E-EE9E-6F46-A8A5-A0C84591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9752-4FDA-B643-9B9E-8DB2D636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F49F-3A4D-4F48-ADE2-7969F8D7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7120-1107-5742-80B0-A4144053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C7913-1223-2B4E-B8EE-CA7E9CE02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5A45-1C87-354E-AB9D-57FB9B7E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CAE9-7C9A-A745-B9D2-DF786092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E92B-77C8-D441-922A-B4B9F37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F824-908E-5044-9F78-F2E59DF3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689-42DC-F74E-B46D-D3294560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4535-BBDB-8F46-84E5-83FD9ADB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B516-3DEF-7341-A8AF-A2A2DA25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434A-978D-1042-8818-CE163576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538A-97D0-FA4A-8E82-9239C45A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6344-6B67-7D41-AF61-B06D2D83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90F7-79F4-204C-976C-57C21ED8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50A4-CC29-4647-B9CF-243DC2E0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D5F9-A08F-5743-B0D9-E11E2015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61F4-AF6C-9941-AB1D-B56923C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54E7-5868-B24E-ACC7-5364C59D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987-11F3-B347-A980-1EE9CFF9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E384-46D2-F843-B418-6035960E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5361-CFDA-8543-BC17-D87F0FAA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A4B40-EE6E-3946-8DDF-1A3F89F6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839A-D0A7-B944-A86C-9D55D651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9875-F143-CE48-9212-AB26FD1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66D9-0529-224F-9CF8-9CCECDB8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8139-250C-284A-9E2E-0EFCCA8A4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BAE88-9B11-F143-AD01-20B2BDC6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97A6B-CD26-604A-B830-B6BD355B2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A2E5B-7E21-294C-8012-6C54F595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F2914-13CE-F644-AF01-E6F7988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F2D1D-6D29-7E46-ACEF-ED86D78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7386-B74B-E542-80B5-808515FF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09A60-161C-D047-B29F-478FA5DC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78CCE-58B9-1242-B949-0C320517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B4A2-9415-374F-AB6A-A12FE5B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4DF4A-12F7-B745-B808-8C846FFB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EA6F6-DDAD-FB49-B147-1A5094C5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8A5F5-F0A4-A14B-89A6-83A3D64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30AB-49EF-9E48-A612-540DB1CE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576F-54CE-C346-A314-0887E61E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7292-479A-084A-882C-4E401615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0177-D4F8-5540-8693-36984DB7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E43DB-599E-3049-8A95-90DFD636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D6DB9-2E3B-C244-A444-F9B8AE46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203-76D7-8644-80A0-835CC698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E2534-2343-E440-BEDB-45688199E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5A0A0-773A-544C-A58B-BC813F36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AEC1D-91DC-2E40-90FA-BDB7B3EB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9E71-27C7-2D4C-B2FA-7206C49D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B1780-2B44-6E46-8C11-493F5588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A8AD8-7B62-2F46-82FE-802C4E32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2CB7-6378-5849-8E37-E4F54202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3463-6C69-B947-831F-3E8844403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733E-FE7F-8642-A42A-9960F55E462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CD75-D724-C44D-8300-07DDB6612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5540-6A64-944B-806B-07A3C6DCB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3F9D-7F30-6F45-BAD4-383F9678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0B7-9496-4A4C-9F30-DBEC6EB55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E8592-9799-D24B-B768-2B4551D93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41A32AD-25BB-3C4A-9884-FE78234E5D79}"/>
              </a:ext>
            </a:extLst>
          </p:cNvPr>
          <p:cNvSpPr/>
          <p:nvPr/>
        </p:nvSpPr>
        <p:spPr>
          <a:xfrm>
            <a:off x="3660568" y="2294914"/>
            <a:ext cx="4786088" cy="3065115"/>
          </a:xfrm>
          <a:prstGeom prst="roundRect">
            <a:avLst>
              <a:gd name="adj" fmla="val 613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Charlie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23FFF2-85AE-6E48-909C-F0E915812D5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05831" y="4805317"/>
            <a:ext cx="2231718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B86FB7-26FF-CA47-BEEB-EDDED0F2E8F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05831" y="3135799"/>
            <a:ext cx="2231718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A9AFFF-ED2E-E04C-95DC-092D56F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/>
              <p:nvPr/>
            </p:nvSpPr>
            <p:spPr>
              <a:xfrm>
                <a:off x="1851372" y="2816385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72" y="2816385"/>
                <a:ext cx="954459" cy="638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C6C75-40D5-4D4B-817B-D855ED2995DE}"/>
                  </a:ext>
                </a:extLst>
              </p:cNvPr>
              <p:cNvSpPr/>
              <p:nvPr/>
            </p:nvSpPr>
            <p:spPr>
              <a:xfrm>
                <a:off x="1851372" y="4485903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C6C75-40D5-4D4B-817B-D855ED29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72" y="4485903"/>
                <a:ext cx="954459" cy="6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89BB60-788C-B640-8EC2-83F34774704B}"/>
                  </a:ext>
                </a:extLst>
              </p:cNvPr>
              <p:cNvSpPr/>
              <p:nvPr/>
            </p:nvSpPr>
            <p:spPr>
              <a:xfrm>
                <a:off x="5037549" y="2816385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89BB60-788C-B640-8EC2-83F34774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49" y="2816385"/>
                <a:ext cx="954459" cy="6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/>
              <p:nvPr/>
            </p:nvSpPr>
            <p:spPr>
              <a:xfrm>
                <a:off x="5037549" y="4485903"/>
                <a:ext cx="954455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49" y="4485903"/>
                <a:ext cx="954455" cy="638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D2A58-9642-B74F-9386-377E61B55EE9}"/>
              </a:ext>
            </a:extLst>
          </p:cNvPr>
          <p:cNvSpPr/>
          <p:nvPr/>
        </p:nvSpPr>
        <p:spPr>
          <a:xfrm>
            <a:off x="4095534" y="3027067"/>
            <a:ext cx="198871" cy="198871"/>
          </a:xfrm>
          <a:prstGeom prst="ellipse">
            <a:avLst/>
          </a:prstGeom>
          <a:solidFill>
            <a:srgbClr val="8A539A"/>
          </a:solidFill>
          <a:ln>
            <a:solidFill>
              <a:srgbClr val="8A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ED576-6CB3-9D49-9FAE-7CAFC060BB62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4194967" y="3225938"/>
            <a:ext cx="3" cy="1419601"/>
          </a:xfrm>
          <a:prstGeom prst="line">
            <a:avLst/>
          </a:prstGeom>
          <a:ln w="25400">
            <a:solidFill>
              <a:srgbClr val="8A5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r 14">
            <a:extLst>
              <a:ext uri="{FF2B5EF4-FFF2-40B4-BE49-F238E27FC236}">
                <a16:creationId xmlns:a16="http://schemas.microsoft.com/office/drawing/2014/main" id="{5EF555DB-280D-964F-ADCE-B2B2C027DDA5}"/>
              </a:ext>
            </a:extLst>
          </p:cNvPr>
          <p:cNvSpPr/>
          <p:nvPr/>
        </p:nvSpPr>
        <p:spPr>
          <a:xfrm>
            <a:off x="4036826" y="4645539"/>
            <a:ext cx="316282" cy="316282"/>
          </a:xfrm>
          <a:prstGeom prst="flowChartOr">
            <a:avLst/>
          </a:prstGeom>
          <a:noFill/>
          <a:ln w="38100">
            <a:solidFill>
              <a:srgbClr val="8A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3ACA5-A7D7-BD48-85B2-1124068BB994}"/>
              </a:ext>
            </a:extLst>
          </p:cNvPr>
          <p:cNvGrpSpPr/>
          <p:nvPr/>
        </p:nvGrpSpPr>
        <p:grpSpPr>
          <a:xfrm>
            <a:off x="6933201" y="2805627"/>
            <a:ext cx="726223" cy="724703"/>
            <a:chOff x="6933201" y="1998798"/>
            <a:chExt cx="726223" cy="72470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D016BC-EA00-B54D-B0E2-7DADFE5C32EA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36F9D5D-8B73-B84E-81FB-FB0E9EA6D302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6A960B-72BA-FB4D-ACEF-2EC336B6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7BD5E1-275C-5C47-8CAA-F8EAECB4DEF6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992008" y="3135799"/>
            <a:ext cx="941193" cy="6077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443A6F-6439-EA47-8574-157CD8D64E35}"/>
              </a:ext>
            </a:extLst>
          </p:cNvPr>
          <p:cNvGrpSpPr/>
          <p:nvPr/>
        </p:nvGrpSpPr>
        <p:grpSpPr>
          <a:xfrm>
            <a:off x="6933201" y="4485903"/>
            <a:ext cx="726223" cy="724703"/>
            <a:chOff x="6933201" y="1998798"/>
            <a:chExt cx="726223" cy="72470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E811DD5-0627-1B4F-BDBB-FBD42DC3B182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1B93476F-EF58-6C43-9097-6B2E8E420A27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50059A-4D0B-6042-952D-199CDA75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6C0030-3D92-3245-84B2-D1CB77152649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5992004" y="4805317"/>
            <a:ext cx="941197" cy="16835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/>
              <p:nvPr/>
            </p:nvSpPr>
            <p:spPr>
              <a:xfrm>
                <a:off x="886092" y="2951133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92" y="2951133"/>
                <a:ext cx="51430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9368C1-6A41-DF45-B445-0BCE279D1263}"/>
              </a:ext>
            </a:extLst>
          </p:cNvPr>
          <p:cNvCxnSpPr>
            <a:cxnSpLocks/>
            <a:stCxn id="41" idx="3"/>
            <a:endCxn id="4" idx="1"/>
          </p:cNvCxnSpPr>
          <p:nvPr/>
        </p:nvCxnSpPr>
        <p:spPr>
          <a:xfrm>
            <a:off x="1400394" y="3135799"/>
            <a:ext cx="4509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/>
              <p:nvPr/>
            </p:nvSpPr>
            <p:spPr>
              <a:xfrm>
                <a:off x="868057" y="4624763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7" y="4624763"/>
                <a:ext cx="51430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5FB028-EBF0-8A41-9240-0728BDA9D92C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1382359" y="4805317"/>
            <a:ext cx="469013" cy="41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9C8C7AA-EC8E-2F41-B12D-47AFBB90CC0A}"/>
              </a:ext>
            </a:extLst>
          </p:cNvPr>
          <p:cNvSpPr/>
          <p:nvPr/>
        </p:nvSpPr>
        <p:spPr>
          <a:xfrm>
            <a:off x="838200" y="2294914"/>
            <a:ext cx="2273036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C6436D7-D134-2747-8BA1-B83424A87788}"/>
              </a:ext>
            </a:extLst>
          </p:cNvPr>
          <p:cNvSpPr/>
          <p:nvPr/>
        </p:nvSpPr>
        <p:spPr>
          <a:xfrm>
            <a:off x="838200" y="3976684"/>
            <a:ext cx="2308065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E44DDF-6D21-D245-AC29-DE8E6525614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659424" y="3141876"/>
            <a:ext cx="663193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C59F7E-63D0-9448-9A23-0A11AB7760E4}"/>
              </a:ext>
            </a:extLst>
          </p:cNvPr>
          <p:cNvCxnSpPr>
            <a:cxnSpLocks/>
          </p:cNvCxnSpPr>
          <p:nvPr/>
        </p:nvCxnSpPr>
        <p:spPr>
          <a:xfrm flipV="1">
            <a:off x="7646161" y="4809757"/>
            <a:ext cx="660481" cy="1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C60764B-30AF-E646-9CD4-5909F790163A}"/>
              </a:ext>
            </a:extLst>
          </p:cNvPr>
          <p:cNvSpPr/>
          <p:nvPr/>
        </p:nvSpPr>
        <p:spPr>
          <a:xfrm>
            <a:off x="9045463" y="3135800"/>
            <a:ext cx="446320" cy="1669518"/>
          </a:xfrm>
          <a:prstGeom prst="rightBrace">
            <a:avLst>
              <a:gd name="adj1" fmla="val 26608"/>
              <a:gd name="adj2" fmla="val 4877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/>
              <p:nvPr/>
            </p:nvSpPr>
            <p:spPr>
              <a:xfrm>
                <a:off x="9553294" y="3678259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94" y="3678259"/>
                <a:ext cx="4079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/>
              <p:nvPr/>
            </p:nvSpPr>
            <p:spPr>
              <a:xfrm>
                <a:off x="8453294" y="2886139"/>
                <a:ext cx="537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94" y="2886139"/>
                <a:ext cx="537776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/>
              <p:nvPr/>
            </p:nvSpPr>
            <p:spPr>
              <a:xfrm>
                <a:off x="8453294" y="4529766"/>
                <a:ext cx="53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94" y="4529766"/>
                <a:ext cx="530658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/>
              <p:nvPr/>
            </p:nvSpPr>
            <p:spPr>
              <a:xfrm>
                <a:off x="8446656" y="3745851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656" y="3745851"/>
                <a:ext cx="559769" cy="461665"/>
              </a:xfrm>
              <a:prstGeom prst="rect">
                <a:avLst/>
              </a:prstGeom>
              <a:blipFill>
                <a:blip r:embed="rId11"/>
                <a:stretch>
                  <a:fillRect l="-2273" r="-227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41A32AD-25BB-3C4A-9884-FE78234E5D79}"/>
              </a:ext>
            </a:extLst>
          </p:cNvPr>
          <p:cNvSpPr/>
          <p:nvPr/>
        </p:nvSpPr>
        <p:spPr>
          <a:xfrm>
            <a:off x="4656342" y="2294914"/>
            <a:ext cx="3304317" cy="3065115"/>
          </a:xfrm>
          <a:prstGeom prst="roundRect">
            <a:avLst>
              <a:gd name="adj" fmla="val 613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Charlie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23FFF2-85AE-6E48-909C-F0E915812D5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10691" y="4803352"/>
            <a:ext cx="1013172" cy="1965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B86FB7-26FF-CA47-BEEB-EDDED0F2E8F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10691" y="3135799"/>
            <a:ext cx="1026858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A9AFFF-ED2E-E04C-95DC-092D56F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/>
              <p:nvPr/>
            </p:nvSpPr>
            <p:spPr>
              <a:xfrm>
                <a:off x="3056232" y="2816385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32" y="2816385"/>
                <a:ext cx="954459" cy="638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C6C75-40D5-4D4B-817B-D855ED2995DE}"/>
                  </a:ext>
                </a:extLst>
              </p:cNvPr>
              <p:cNvSpPr/>
              <p:nvPr/>
            </p:nvSpPr>
            <p:spPr>
              <a:xfrm>
                <a:off x="3056232" y="4485903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C6C75-40D5-4D4B-817B-D855ED29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32" y="4485903"/>
                <a:ext cx="954459" cy="6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/>
              <p:nvPr/>
            </p:nvSpPr>
            <p:spPr>
              <a:xfrm>
                <a:off x="5037549" y="2816385"/>
                <a:ext cx="954455" cy="2308346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49" y="2816385"/>
                <a:ext cx="954455" cy="2308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3ACA5-A7D7-BD48-85B2-1124068BB994}"/>
              </a:ext>
            </a:extLst>
          </p:cNvPr>
          <p:cNvGrpSpPr/>
          <p:nvPr/>
        </p:nvGrpSpPr>
        <p:grpSpPr>
          <a:xfrm>
            <a:off x="6933201" y="2805627"/>
            <a:ext cx="726223" cy="724703"/>
            <a:chOff x="6933201" y="1998798"/>
            <a:chExt cx="726223" cy="72470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D016BC-EA00-B54D-B0E2-7DADFE5C32EA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36F9D5D-8B73-B84E-81FB-FB0E9EA6D302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6A960B-72BA-FB4D-ACEF-2EC336B6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7BD5E1-275C-5C47-8CAA-F8EAECB4DEF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92008" y="3135799"/>
            <a:ext cx="941193" cy="6077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443A6F-6439-EA47-8574-157CD8D64E35}"/>
              </a:ext>
            </a:extLst>
          </p:cNvPr>
          <p:cNvGrpSpPr/>
          <p:nvPr/>
        </p:nvGrpSpPr>
        <p:grpSpPr>
          <a:xfrm>
            <a:off x="6933201" y="4485903"/>
            <a:ext cx="726223" cy="724703"/>
            <a:chOff x="6933201" y="1998798"/>
            <a:chExt cx="726223" cy="72470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E811DD5-0627-1B4F-BDBB-FBD42DC3B182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1B93476F-EF58-6C43-9097-6B2E8E420A27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50059A-4D0B-6042-952D-199CDA75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6C0030-3D92-3245-84B2-D1CB77152649}"/>
              </a:ext>
            </a:extLst>
          </p:cNvPr>
          <p:cNvCxnSpPr>
            <a:cxnSpLocks/>
          </p:cNvCxnSpPr>
          <p:nvPr/>
        </p:nvCxnSpPr>
        <p:spPr>
          <a:xfrm>
            <a:off x="5978746" y="4803352"/>
            <a:ext cx="954455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/>
              <p:nvPr/>
            </p:nvSpPr>
            <p:spPr>
              <a:xfrm>
                <a:off x="2090952" y="2951133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952" y="2951133"/>
                <a:ext cx="5143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9368C1-6A41-DF45-B445-0BCE279D1263}"/>
              </a:ext>
            </a:extLst>
          </p:cNvPr>
          <p:cNvCxnSpPr>
            <a:cxnSpLocks/>
            <a:stCxn id="41" idx="3"/>
            <a:endCxn id="4" idx="1"/>
          </p:cNvCxnSpPr>
          <p:nvPr/>
        </p:nvCxnSpPr>
        <p:spPr>
          <a:xfrm>
            <a:off x="2605254" y="3135799"/>
            <a:ext cx="4509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/>
              <p:nvPr/>
            </p:nvSpPr>
            <p:spPr>
              <a:xfrm>
                <a:off x="2072917" y="4624763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17" y="4624763"/>
                <a:ext cx="51430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5FB028-EBF0-8A41-9240-0728BDA9D92C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2587219" y="4805317"/>
            <a:ext cx="469013" cy="41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9C8C7AA-EC8E-2F41-B12D-47AFBB90CC0A}"/>
              </a:ext>
            </a:extLst>
          </p:cNvPr>
          <p:cNvSpPr/>
          <p:nvPr/>
        </p:nvSpPr>
        <p:spPr>
          <a:xfrm>
            <a:off x="2043060" y="2294914"/>
            <a:ext cx="2273036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C6436D7-D134-2747-8BA1-B83424A87788}"/>
              </a:ext>
            </a:extLst>
          </p:cNvPr>
          <p:cNvSpPr/>
          <p:nvPr/>
        </p:nvSpPr>
        <p:spPr>
          <a:xfrm>
            <a:off x="2043060" y="3976684"/>
            <a:ext cx="2308065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E44DDF-6D21-D245-AC29-DE8E6525614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659424" y="3141876"/>
            <a:ext cx="663193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C59F7E-63D0-9448-9A23-0A11AB7760E4}"/>
              </a:ext>
            </a:extLst>
          </p:cNvPr>
          <p:cNvCxnSpPr>
            <a:cxnSpLocks/>
          </p:cNvCxnSpPr>
          <p:nvPr/>
        </p:nvCxnSpPr>
        <p:spPr>
          <a:xfrm flipV="1">
            <a:off x="7646161" y="4809757"/>
            <a:ext cx="660481" cy="1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C60764B-30AF-E646-9CD4-5909F790163A}"/>
              </a:ext>
            </a:extLst>
          </p:cNvPr>
          <p:cNvSpPr/>
          <p:nvPr/>
        </p:nvSpPr>
        <p:spPr>
          <a:xfrm>
            <a:off x="9045463" y="3135800"/>
            <a:ext cx="446320" cy="1669518"/>
          </a:xfrm>
          <a:prstGeom prst="rightBrace">
            <a:avLst>
              <a:gd name="adj1" fmla="val 26608"/>
              <a:gd name="adj2" fmla="val 4877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/>
              <p:nvPr/>
            </p:nvSpPr>
            <p:spPr>
              <a:xfrm>
                <a:off x="9553294" y="3678259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94" y="3678259"/>
                <a:ext cx="4079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/>
              <p:nvPr/>
            </p:nvSpPr>
            <p:spPr>
              <a:xfrm>
                <a:off x="8453294" y="2886139"/>
                <a:ext cx="537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94" y="2886139"/>
                <a:ext cx="537776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/>
              <p:nvPr/>
            </p:nvSpPr>
            <p:spPr>
              <a:xfrm>
                <a:off x="8453294" y="4529766"/>
                <a:ext cx="53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94" y="4529766"/>
                <a:ext cx="530658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/>
              <p:nvPr/>
            </p:nvSpPr>
            <p:spPr>
              <a:xfrm>
                <a:off x="8446656" y="3745851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656" y="3745851"/>
                <a:ext cx="559769" cy="461665"/>
              </a:xfrm>
              <a:prstGeom prst="rect">
                <a:avLst/>
              </a:prstGeom>
              <a:blipFill>
                <a:blip r:embed="rId10"/>
                <a:stretch>
                  <a:fillRect l="-2273" r="-227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2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41A32AD-25BB-3C4A-9884-FE78234E5D79}"/>
              </a:ext>
            </a:extLst>
          </p:cNvPr>
          <p:cNvSpPr/>
          <p:nvPr/>
        </p:nvSpPr>
        <p:spPr>
          <a:xfrm>
            <a:off x="6254011" y="2294914"/>
            <a:ext cx="2020494" cy="3065115"/>
          </a:xfrm>
          <a:prstGeom prst="roundRect">
            <a:avLst>
              <a:gd name="adj" fmla="val 613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Charlie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9AFFF-ED2E-E04C-95DC-092D56F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/>
              <p:nvPr/>
            </p:nvSpPr>
            <p:spPr>
              <a:xfrm>
                <a:off x="3056232" y="2816385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32" y="2816385"/>
                <a:ext cx="954459" cy="638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C6C75-40D5-4D4B-817B-D855ED2995DE}"/>
                  </a:ext>
                </a:extLst>
              </p:cNvPr>
              <p:cNvSpPr/>
              <p:nvPr/>
            </p:nvSpPr>
            <p:spPr>
              <a:xfrm>
                <a:off x="3056232" y="4485903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C6C75-40D5-4D4B-817B-D855ED29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32" y="4485903"/>
                <a:ext cx="954459" cy="6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/>
              <p:nvPr/>
            </p:nvSpPr>
            <p:spPr>
              <a:xfrm>
                <a:off x="1320487" y="2807803"/>
                <a:ext cx="954455" cy="2308346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87" y="2807803"/>
                <a:ext cx="954455" cy="2308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3ACA5-A7D7-BD48-85B2-1124068BB994}"/>
              </a:ext>
            </a:extLst>
          </p:cNvPr>
          <p:cNvGrpSpPr/>
          <p:nvPr/>
        </p:nvGrpSpPr>
        <p:grpSpPr>
          <a:xfrm>
            <a:off x="4950596" y="2807803"/>
            <a:ext cx="726223" cy="724703"/>
            <a:chOff x="6933201" y="1998798"/>
            <a:chExt cx="726223" cy="72470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D016BC-EA00-B54D-B0E2-7DADFE5C32EA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36F9D5D-8B73-B84E-81FB-FB0E9EA6D302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6A960B-72BA-FB4D-ACEF-2EC336B6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7BD5E1-275C-5C47-8CAA-F8EAECB4DEF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09403" y="3137975"/>
            <a:ext cx="941193" cy="6077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443A6F-6439-EA47-8574-157CD8D64E35}"/>
              </a:ext>
            </a:extLst>
          </p:cNvPr>
          <p:cNvGrpSpPr/>
          <p:nvPr/>
        </p:nvGrpSpPr>
        <p:grpSpPr>
          <a:xfrm>
            <a:off x="4963417" y="4485903"/>
            <a:ext cx="726223" cy="724703"/>
            <a:chOff x="6933201" y="1998798"/>
            <a:chExt cx="726223" cy="72470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E811DD5-0627-1B4F-BDBB-FBD42DC3B182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1B93476F-EF58-6C43-9097-6B2E8E420A27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50059A-4D0B-6042-952D-199CDA75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6C0030-3D92-3245-84B2-D1CB77152649}"/>
              </a:ext>
            </a:extLst>
          </p:cNvPr>
          <p:cNvCxnSpPr>
            <a:cxnSpLocks/>
          </p:cNvCxnSpPr>
          <p:nvPr/>
        </p:nvCxnSpPr>
        <p:spPr>
          <a:xfrm>
            <a:off x="4008962" y="4803352"/>
            <a:ext cx="954455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/>
              <p:nvPr/>
            </p:nvSpPr>
            <p:spPr>
              <a:xfrm>
                <a:off x="305875" y="2943999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5" y="2943999"/>
                <a:ext cx="514302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9368C1-6A41-DF45-B445-0BCE279D126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74942" y="3135799"/>
            <a:ext cx="78129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/>
              <p:nvPr/>
            </p:nvSpPr>
            <p:spPr>
              <a:xfrm>
                <a:off x="305875" y="4637486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5" y="4637486"/>
                <a:ext cx="51430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5FB028-EBF0-8A41-9240-0728BDA9D92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74942" y="4795374"/>
            <a:ext cx="781290" cy="99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9C8C7AA-EC8E-2F41-B12D-47AFBB90CC0A}"/>
              </a:ext>
            </a:extLst>
          </p:cNvPr>
          <p:cNvSpPr/>
          <p:nvPr/>
        </p:nvSpPr>
        <p:spPr>
          <a:xfrm>
            <a:off x="2786777" y="2294914"/>
            <a:ext cx="3171406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C6436D7-D134-2747-8BA1-B83424A87788}"/>
              </a:ext>
            </a:extLst>
          </p:cNvPr>
          <p:cNvSpPr/>
          <p:nvPr/>
        </p:nvSpPr>
        <p:spPr>
          <a:xfrm>
            <a:off x="2799089" y="3976684"/>
            <a:ext cx="3171406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E44DDF-6D21-D245-AC29-DE8E6525614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676819" y="3144052"/>
            <a:ext cx="896103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C59F7E-63D0-9448-9A23-0A11AB7760E4}"/>
              </a:ext>
            </a:extLst>
          </p:cNvPr>
          <p:cNvCxnSpPr>
            <a:cxnSpLocks/>
          </p:cNvCxnSpPr>
          <p:nvPr/>
        </p:nvCxnSpPr>
        <p:spPr>
          <a:xfrm flipV="1">
            <a:off x="5676377" y="4809759"/>
            <a:ext cx="892189" cy="1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C60764B-30AF-E646-9CD4-5909F790163A}"/>
              </a:ext>
            </a:extLst>
          </p:cNvPr>
          <p:cNvSpPr/>
          <p:nvPr/>
        </p:nvSpPr>
        <p:spPr>
          <a:xfrm>
            <a:off x="7264258" y="3135800"/>
            <a:ext cx="446320" cy="1669518"/>
          </a:xfrm>
          <a:prstGeom prst="rightBrace">
            <a:avLst>
              <a:gd name="adj1" fmla="val 26608"/>
              <a:gd name="adj2" fmla="val 4877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/>
              <p:nvPr/>
            </p:nvSpPr>
            <p:spPr>
              <a:xfrm>
                <a:off x="7772089" y="3678259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089" y="3678259"/>
                <a:ext cx="4079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/>
              <p:nvPr/>
            </p:nvSpPr>
            <p:spPr>
              <a:xfrm>
                <a:off x="6672089" y="2886139"/>
                <a:ext cx="537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89" y="2886139"/>
                <a:ext cx="537776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/>
              <p:nvPr/>
            </p:nvSpPr>
            <p:spPr>
              <a:xfrm>
                <a:off x="6672089" y="4529766"/>
                <a:ext cx="53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89" y="4529766"/>
                <a:ext cx="530658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/>
              <p:nvPr/>
            </p:nvSpPr>
            <p:spPr>
              <a:xfrm>
                <a:off x="6665451" y="3745851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51" y="3745851"/>
                <a:ext cx="559769" cy="461665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E6FD9B-0EEE-314D-AC7F-93F34AF8142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820177" y="3116971"/>
            <a:ext cx="500310" cy="116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81681-E105-7643-AE16-C3B4219E56D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20177" y="4822152"/>
            <a:ext cx="5003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2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41A32AD-25BB-3C4A-9884-FE78234E5D79}"/>
              </a:ext>
            </a:extLst>
          </p:cNvPr>
          <p:cNvSpPr/>
          <p:nvPr/>
        </p:nvSpPr>
        <p:spPr>
          <a:xfrm>
            <a:off x="8400905" y="2294914"/>
            <a:ext cx="1560321" cy="3065115"/>
          </a:xfrm>
          <a:prstGeom prst="roundRect">
            <a:avLst>
              <a:gd name="adj" fmla="val 613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Charlie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23FFF2-85AE-6E48-909C-F0E915812D5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66685" y="4805317"/>
            <a:ext cx="2670864" cy="15576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B86FB7-26FF-CA47-BEEB-EDDED0F2E8F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26596" y="3135799"/>
            <a:ext cx="1510953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A9AFFF-ED2E-E04C-95DC-092D56F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/>
              <p:nvPr/>
            </p:nvSpPr>
            <p:spPr>
              <a:xfrm>
                <a:off x="2893810" y="2816385"/>
                <a:ext cx="632786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CEE4F2-28AB-0B4A-B15C-FED63DCE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10" y="2816385"/>
                <a:ext cx="632786" cy="638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89BB60-788C-B640-8EC2-83F34774704B}"/>
                  </a:ext>
                </a:extLst>
              </p:cNvPr>
              <p:cNvSpPr/>
              <p:nvPr/>
            </p:nvSpPr>
            <p:spPr>
              <a:xfrm>
                <a:off x="5037549" y="2816385"/>
                <a:ext cx="954459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89BB60-788C-B640-8EC2-83F34774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49" y="2816385"/>
                <a:ext cx="954459" cy="6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/>
              <p:nvPr/>
            </p:nvSpPr>
            <p:spPr>
              <a:xfrm>
                <a:off x="5037549" y="4485903"/>
                <a:ext cx="954455" cy="638828"/>
              </a:xfrm>
              <a:prstGeom prst="rect">
                <a:avLst/>
              </a:prstGeom>
              <a:solidFill>
                <a:schemeClr val="accent1">
                  <a:alpha val="3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30D88-0739-E447-9505-366B81F2B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49" y="4485903"/>
                <a:ext cx="954455" cy="6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D2A58-9642-B74F-9386-377E61B55EE9}"/>
              </a:ext>
            </a:extLst>
          </p:cNvPr>
          <p:cNvSpPr/>
          <p:nvPr/>
        </p:nvSpPr>
        <p:spPr>
          <a:xfrm>
            <a:off x="3977200" y="3027067"/>
            <a:ext cx="198871" cy="198871"/>
          </a:xfrm>
          <a:prstGeom prst="ellipse">
            <a:avLst/>
          </a:prstGeom>
          <a:solidFill>
            <a:srgbClr val="8A539A"/>
          </a:solidFill>
          <a:ln>
            <a:solidFill>
              <a:srgbClr val="8A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ED576-6CB3-9D49-9FAE-7CAFC060BB62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4076633" y="3225938"/>
            <a:ext cx="3" cy="1419601"/>
          </a:xfrm>
          <a:prstGeom prst="line">
            <a:avLst/>
          </a:prstGeom>
          <a:ln w="25400">
            <a:solidFill>
              <a:srgbClr val="8A5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r 14">
            <a:extLst>
              <a:ext uri="{FF2B5EF4-FFF2-40B4-BE49-F238E27FC236}">
                <a16:creationId xmlns:a16="http://schemas.microsoft.com/office/drawing/2014/main" id="{5EF555DB-280D-964F-ADCE-B2B2C027DDA5}"/>
              </a:ext>
            </a:extLst>
          </p:cNvPr>
          <p:cNvSpPr/>
          <p:nvPr/>
        </p:nvSpPr>
        <p:spPr>
          <a:xfrm>
            <a:off x="3918492" y="4645539"/>
            <a:ext cx="316282" cy="316282"/>
          </a:xfrm>
          <a:prstGeom prst="flowChartOr">
            <a:avLst/>
          </a:prstGeom>
          <a:noFill/>
          <a:ln w="38100">
            <a:solidFill>
              <a:srgbClr val="8A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3ACA5-A7D7-BD48-85B2-1124068BB994}"/>
              </a:ext>
            </a:extLst>
          </p:cNvPr>
          <p:cNvGrpSpPr/>
          <p:nvPr/>
        </p:nvGrpSpPr>
        <p:grpSpPr>
          <a:xfrm>
            <a:off x="6933201" y="2805627"/>
            <a:ext cx="726223" cy="724703"/>
            <a:chOff x="6933201" y="1998798"/>
            <a:chExt cx="726223" cy="72470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D016BC-EA00-B54D-B0E2-7DADFE5C32EA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36F9D5D-8B73-B84E-81FB-FB0E9EA6D302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6A960B-72BA-FB4D-ACEF-2EC336B6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7BD5E1-275C-5C47-8CAA-F8EAECB4DEF6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992008" y="3135799"/>
            <a:ext cx="941193" cy="6077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443A6F-6439-EA47-8574-157CD8D64E35}"/>
              </a:ext>
            </a:extLst>
          </p:cNvPr>
          <p:cNvGrpSpPr/>
          <p:nvPr/>
        </p:nvGrpSpPr>
        <p:grpSpPr>
          <a:xfrm>
            <a:off x="6933201" y="4485903"/>
            <a:ext cx="726223" cy="724703"/>
            <a:chOff x="6933201" y="1998798"/>
            <a:chExt cx="726223" cy="72470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E811DD5-0627-1B4F-BDBB-FBD42DC3B182}"/>
                </a:ext>
              </a:extLst>
            </p:cNvPr>
            <p:cNvSpPr/>
            <p:nvPr/>
          </p:nvSpPr>
          <p:spPr>
            <a:xfrm>
              <a:off x="6933201" y="1998798"/>
              <a:ext cx="726223" cy="6724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1B93476F-EF58-6C43-9097-6B2E8E420A27}"/>
                </a:ext>
              </a:extLst>
            </p:cNvPr>
            <p:cNvSpPr>
              <a:spLocks/>
            </p:cNvSpPr>
            <p:nvPr/>
          </p:nvSpPr>
          <p:spPr>
            <a:xfrm>
              <a:off x="7012702" y="2210882"/>
              <a:ext cx="522683" cy="512619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50059A-4D0B-6042-952D-199CDA75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30" y="2140375"/>
              <a:ext cx="281273" cy="363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6C0030-3D92-3245-84B2-D1CB77152649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5992004" y="4805317"/>
            <a:ext cx="941197" cy="16835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/>
              <p:nvPr/>
            </p:nvSpPr>
            <p:spPr>
              <a:xfrm>
                <a:off x="1832864" y="2941823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B5025-9832-0642-BA83-A22844788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64" y="2941823"/>
                <a:ext cx="5143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9368C1-6A41-DF45-B445-0BCE279D126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66685" y="3135799"/>
            <a:ext cx="5271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/>
              <p:nvPr/>
            </p:nvSpPr>
            <p:spPr>
              <a:xfrm>
                <a:off x="1852383" y="4614632"/>
                <a:ext cx="51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3FD14-E3AF-0449-9F81-40022A3B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83" y="4614632"/>
                <a:ext cx="51430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9C8C7AA-EC8E-2F41-B12D-47AFBB90CC0A}"/>
              </a:ext>
            </a:extLst>
          </p:cNvPr>
          <p:cNvSpPr/>
          <p:nvPr/>
        </p:nvSpPr>
        <p:spPr>
          <a:xfrm>
            <a:off x="4741869" y="2368410"/>
            <a:ext cx="3318593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C6436D7-D134-2747-8BA1-B83424A87788}"/>
              </a:ext>
            </a:extLst>
          </p:cNvPr>
          <p:cNvSpPr/>
          <p:nvPr/>
        </p:nvSpPr>
        <p:spPr>
          <a:xfrm>
            <a:off x="4749036" y="3976684"/>
            <a:ext cx="3318590" cy="1383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E44DDF-6D21-D245-AC29-DE8E6525614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659424" y="3141876"/>
            <a:ext cx="663193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C59F7E-63D0-9448-9A23-0A11AB7760E4}"/>
              </a:ext>
            </a:extLst>
          </p:cNvPr>
          <p:cNvCxnSpPr>
            <a:cxnSpLocks/>
          </p:cNvCxnSpPr>
          <p:nvPr/>
        </p:nvCxnSpPr>
        <p:spPr>
          <a:xfrm flipV="1">
            <a:off x="7646161" y="4809757"/>
            <a:ext cx="660481" cy="1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C60764B-30AF-E646-9CD4-5909F790163A}"/>
              </a:ext>
            </a:extLst>
          </p:cNvPr>
          <p:cNvSpPr/>
          <p:nvPr/>
        </p:nvSpPr>
        <p:spPr>
          <a:xfrm>
            <a:off x="9045463" y="3135800"/>
            <a:ext cx="446320" cy="1669518"/>
          </a:xfrm>
          <a:prstGeom prst="rightBrace">
            <a:avLst>
              <a:gd name="adj1" fmla="val 26608"/>
              <a:gd name="adj2" fmla="val 4877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/>
              <p:nvPr/>
            </p:nvSpPr>
            <p:spPr>
              <a:xfrm>
                <a:off x="9553294" y="3678259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26B3F4-4992-6E4E-A4DF-F7C013E2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94" y="3678259"/>
                <a:ext cx="4079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/>
              <p:nvPr/>
            </p:nvSpPr>
            <p:spPr>
              <a:xfrm>
                <a:off x="8453294" y="2886139"/>
                <a:ext cx="537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AE4866-9CF2-5E49-8D7B-14B507A6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94" y="2886139"/>
                <a:ext cx="537776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/>
              <p:nvPr/>
            </p:nvSpPr>
            <p:spPr>
              <a:xfrm>
                <a:off x="8453294" y="4529766"/>
                <a:ext cx="53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47F82E-537A-1E40-B3C0-B96A2DE6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94" y="4529766"/>
                <a:ext cx="530658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/>
              <p:nvPr/>
            </p:nvSpPr>
            <p:spPr>
              <a:xfrm>
                <a:off x="8446656" y="3745851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803B9B-C234-1E47-A62A-29417586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656" y="3745851"/>
                <a:ext cx="559769" cy="461665"/>
              </a:xfrm>
              <a:prstGeom prst="rect">
                <a:avLst/>
              </a:prstGeom>
              <a:blipFill>
                <a:blip r:embed="rId10"/>
                <a:stretch>
                  <a:fillRect l="-2273" r="-227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AD8E4-3255-4247-A265-505B1E947247}"/>
              </a:ext>
            </a:extLst>
          </p:cNvPr>
          <p:cNvSpPr/>
          <p:nvPr/>
        </p:nvSpPr>
        <p:spPr>
          <a:xfrm>
            <a:off x="1668931" y="2371182"/>
            <a:ext cx="2810776" cy="2988847"/>
          </a:xfrm>
          <a:prstGeom prst="roundRect">
            <a:avLst>
              <a:gd name="adj" fmla="val 709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Bell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7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103</Words>
  <Application>Microsoft Macintosh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Doolittle, Brian Dopkins</dc:creator>
  <cp:lastModifiedBy>Doolittle, Brian Dopkins</cp:lastModifiedBy>
  <cp:revision>3</cp:revision>
  <dcterms:created xsi:type="dcterms:W3CDTF">2021-10-19T18:14:54Z</dcterms:created>
  <dcterms:modified xsi:type="dcterms:W3CDTF">2021-10-20T22:31:51Z</dcterms:modified>
</cp:coreProperties>
</file>