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70" r:id="rId8"/>
    <p:sldId id="262" r:id="rId9"/>
    <p:sldId id="263" r:id="rId10"/>
    <p:sldId id="266" r:id="rId11"/>
    <p:sldId id="267" r:id="rId12"/>
    <p:sldId id="264" r:id="rId13"/>
    <p:sldId id="268" r:id="rId14"/>
    <p:sldId id="265" r:id="rId15"/>
    <p:sldId id="269" r:id="rId16"/>
  </p:sldIdLst>
  <p:sldSz cx="2407602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97"/>
    <p:restoredTop sz="96327"/>
  </p:normalViewPr>
  <p:slideViewPr>
    <p:cSldViewPr snapToGrid="0" snapToObjects="1">
      <p:cViewPr>
        <p:scale>
          <a:sx n="100" d="100"/>
          <a:sy n="100" d="100"/>
        </p:scale>
        <p:origin x="-4704" y="-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9503" y="2244726"/>
            <a:ext cx="18057019" cy="4775200"/>
          </a:xfrm>
        </p:spPr>
        <p:txBody>
          <a:bodyPr anchor="b"/>
          <a:lstStyle>
            <a:lvl1pPr algn="ctr">
              <a:defRPr sz="11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9503" y="7204076"/>
            <a:ext cx="18057019" cy="3311524"/>
          </a:xfrm>
        </p:spPr>
        <p:txBody>
          <a:bodyPr/>
          <a:lstStyle>
            <a:lvl1pPr marL="0" indent="0" algn="ctr">
              <a:buNone/>
              <a:defRPr sz="4739"/>
            </a:lvl1pPr>
            <a:lvl2pPr marL="902833" indent="0" algn="ctr">
              <a:buNone/>
              <a:defRPr sz="3949"/>
            </a:lvl2pPr>
            <a:lvl3pPr marL="1805666" indent="0" algn="ctr">
              <a:buNone/>
              <a:defRPr sz="3554"/>
            </a:lvl3pPr>
            <a:lvl4pPr marL="2708499" indent="0" algn="ctr">
              <a:buNone/>
              <a:defRPr sz="3160"/>
            </a:lvl4pPr>
            <a:lvl5pPr marL="3611331" indent="0" algn="ctr">
              <a:buNone/>
              <a:defRPr sz="3160"/>
            </a:lvl5pPr>
            <a:lvl6pPr marL="4514164" indent="0" algn="ctr">
              <a:buNone/>
              <a:defRPr sz="3160"/>
            </a:lvl6pPr>
            <a:lvl7pPr marL="5416997" indent="0" algn="ctr">
              <a:buNone/>
              <a:defRPr sz="3160"/>
            </a:lvl7pPr>
            <a:lvl8pPr marL="6319830" indent="0" algn="ctr">
              <a:buNone/>
              <a:defRPr sz="3160"/>
            </a:lvl8pPr>
            <a:lvl9pPr marL="7222663" indent="0" algn="ctr">
              <a:buNone/>
              <a:defRPr sz="3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3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29405" y="730250"/>
            <a:ext cx="519139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5227" y="730250"/>
            <a:ext cx="1527322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7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687" y="3419477"/>
            <a:ext cx="20765572" cy="5705474"/>
          </a:xfrm>
        </p:spPr>
        <p:txBody>
          <a:bodyPr anchor="b"/>
          <a:lstStyle>
            <a:lvl1pPr>
              <a:defRPr sz="11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2687" y="9178927"/>
            <a:ext cx="20765572" cy="3000374"/>
          </a:xfrm>
        </p:spPr>
        <p:txBody>
          <a:bodyPr/>
          <a:lstStyle>
            <a:lvl1pPr marL="0" indent="0">
              <a:buNone/>
              <a:defRPr sz="4739">
                <a:solidFill>
                  <a:schemeClr val="tx1">
                    <a:tint val="75000"/>
                  </a:schemeClr>
                </a:solidFill>
              </a:defRPr>
            </a:lvl1pPr>
            <a:lvl2pPr marL="902833" indent="0">
              <a:buNone/>
              <a:defRPr sz="3949">
                <a:solidFill>
                  <a:schemeClr val="tx1">
                    <a:tint val="75000"/>
                  </a:schemeClr>
                </a:solidFill>
              </a:defRPr>
            </a:lvl2pPr>
            <a:lvl3pPr marL="1805666" indent="0">
              <a:buNone/>
              <a:defRPr sz="3554">
                <a:solidFill>
                  <a:schemeClr val="tx1">
                    <a:tint val="75000"/>
                  </a:schemeClr>
                </a:solidFill>
              </a:defRPr>
            </a:lvl3pPr>
            <a:lvl4pPr marL="2708499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4pPr>
            <a:lvl5pPr marL="3611331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5pPr>
            <a:lvl6pPr marL="4514164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6pPr>
            <a:lvl7pPr marL="5416997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7pPr>
            <a:lvl8pPr marL="6319830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8pPr>
            <a:lvl9pPr marL="7222663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3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5227" y="3651250"/>
            <a:ext cx="1023231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487" y="3651250"/>
            <a:ext cx="1023231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9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362" y="730251"/>
            <a:ext cx="20765572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364" y="3362326"/>
            <a:ext cx="10185286" cy="1647824"/>
          </a:xfrm>
        </p:spPr>
        <p:txBody>
          <a:bodyPr anchor="b"/>
          <a:lstStyle>
            <a:lvl1pPr marL="0" indent="0">
              <a:buNone/>
              <a:defRPr sz="4739" b="1"/>
            </a:lvl1pPr>
            <a:lvl2pPr marL="902833" indent="0">
              <a:buNone/>
              <a:defRPr sz="3949" b="1"/>
            </a:lvl2pPr>
            <a:lvl3pPr marL="1805666" indent="0">
              <a:buNone/>
              <a:defRPr sz="3554" b="1"/>
            </a:lvl3pPr>
            <a:lvl4pPr marL="2708499" indent="0">
              <a:buNone/>
              <a:defRPr sz="3160" b="1"/>
            </a:lvl4pPr>
            <a:lvl5pPr marL="3611331" indent="0">
              <a:buNone/>
              <a:defRPr sz="3160" b="1"/>
            </a:lvl5pPr>
            <a:lvl6pPr marL="4514164" indent="0">
              <a:buNone/>
              <a:defRPr sz="3160" b="1"/>
            </a:lvl6pPr>
            <a:lvl7pPr marL="5416997" indent="0">
              <a:buNone/>
              <a:defRPr sz="3160" b="1"/>
            </a:lvl7pPr>
            <a:lvl8pPr marL="6319830" indent="0">
              <a:buNone/>
              <a:defRPr sz="3160" b="1"/>
            </a:lvl8pPr>
            <a:lvl9pPr marL="7222663" indent="0">
              <a:buNone/>
              <a:defRPr sz="3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364" y="5010150"/>
            <a:ext cx="1018528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88487" y="3362326"/>
            <a:ext cx="10235447" cy="1647824"/>
          </a:xfrm>
        </p:spPr>
        <p:txBody>
          <a:bodyPr anchor="b"/>
          <a:lstStyle>
            <a:lvl1pPr marL="0" indent="0">
              <a:buNone/>
              <a:defRPr sz="4739" b="1"/>
            </a:lvl1pPr>
            <a:lvl2pPr marL="902833" indent="0">
              <a:buNone/>
              <a:defRPr sz="3949" b="1"/>
            </a:lvl2pPr>
            <a:lvl3pPr marL="1805666" indent="0">
              <a:buNone/>
              <a:defRPr sz="3554" b="1"/>
            </a:lvl3pPr>
            <a:lvl4pPr marL="2708499" indent="0">
              <a:buNone/>
              <a:defRPr sz="3160" b="1"/>
            </a:lvl4pPr>
            <a:lvl5pPr marL="3611331" indent="0">
              <a:buNone/>
              <a:defRPr sz="3160" b="1"/>
            </a:lvl5pPr>
            <a:lvl6pPr marL="4514164" indent="0">
              <a:buNone/>
              <a:defRPr sz="3160" b="1"/>
            </a:lvl6pPr>
            <a:lvl7pPr marL="5416997" indent="0">
              <a:buNone/>
              <a:defRPr sz="3160" b="1"/>
            </a:lvl7pPr>
            <a:lvl8pPr marL="6319830" indent="0">
              <a:buNone/>
              <a:defRPr sz="3160" b="1"/>
            </a:lvl8pPr>
            <a:lvl9pPr marL="7222663" indent="0">
              <a:buNone/>
              <a:defRPr sz="3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88487" y="5010150"/>
            <a:ext cx="1023544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9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9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364" y="914400"/>
            <a:ext cx="7765144" cy="3200400"/>
          </a:xfrm>
        </p:spPr>
        <p:txBody>
          <a:bodyPr anchor="b"/>
          <a:lstStyle>
            <a:lvl1pPr>
              <a:defRPr sz="63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446" y="1974851"/>
            <a:ext cx="12188488" cy="9747250"/>
          </a:xfrm>
        </p:spPr>
        <p:txBody>
          <a:bodyPr/>
          <a:lstStyle>
            <a:lvl1pPr>
              <a:defRPr sz="6319"/>
            </a:lvl1pPr>
            <a:lvl2pPr>
              <a:defRPr sz="5529"/>
            </a:lvl2pPr>
            <a:lvl3pPr>
              <a:defRPr sz="4739"/>
            </a:lvl3pPr>
            <a:lvl4pPr>
              <a:defRPr sz="3949"/>
            </a:lvl4pPr>
            <a:lvl5pPr>
              <a:defRPr sz="3949"/>
            </a:lvl5pPr>
            <a:lvl6pPr>
              <a:defRPr sz="3949"/>
            </a:lvl6pPr>
            <a:lvl7pPr>
              <a:defRPr sz="3949"/>
            </a:lvl7pPr>
            <a:lvl8pPr>
              <a:defRPr sz="3949"/>
            </a:lvl8pPr>
            <a:lvl9pPr>
              <a:defRPr sz="39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364" y="4114800"/>
            <a:ext cx="7765144" cy="7623176"/>
          </a:xfrm>
        </p:spPr>
        <p:txBody>
          <a:bodyPr/>
          <a:lstStyle>
            <a:lvl1pPr marL="0" indent="0">
              <a:buNone/>
              <a:defRPr sz="3160"/>
            </a:lvl1pPr>
            <a:lvl2pPr marL="902833" indent="0">
              <a:buNone/>
              <a:defRPr sz="2765"/>
            </a:lvl2pPr>
            <a:lvl3pPr marL="1805666" indent="0">
              <a:buNone/>
              <a:defRPr sz="2370"/>
            </a:lvl3pPr>
            <a:lvl4pPr marL="2708499" indent="0">
              <a:buNone/>
              <a:defRPr sz="1975"/>
            </a:lvl4pPr>
            <a:lvl5pPr marL="3611331" indent="0">
              <a:buNone/>
              <a:defRPr sz="1975"/>
            </a:lvl5pPr>
            <a:lvl6pPr marL="4514164" indent="0">
              <a:buNone/>
              <a:defRPr sz="1975"/>
            </a:lvl6pPr>
            <a:lvl7pPr marL="5416997" indent="0">
              <a:buNone/>
              <a:defRPr sz="1975"/>
            </a:lvl7pPr>
            <a:lvl8pPr marL="6319830" indent="0">
              <a:buNone/>
              <a:defRPr sz="1975"/>
            </a:lvl8pPr>
            <a:lvl9pPr marL="7222663" indent="0">
              <a:buNone/>
              <a:defRPr sz="1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4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364" y="914400"/>
            <a:ext cx="7765144" cy="3200400"/>
          </a:xfrm>
        </p:spPr>
        <p:txBody>
          <a:bodyPr anchor="b"/>
          <a:lstStyle>
            <a:lvl1pPr>
              <a:defRPr sz="63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35446" y="1974851"/>
            <a:ext cx="12188488" cy="9747250"/>
          </a:xfrm>
        </p:spPr>
        <p:txBody>
          <a:bodyPr anchor="t"/>
          <a:lstStyle>
            <a:lvl1pPr marL="0" indent="0">
              <a:buNone/>
              <a:defRPr sz="6319"/>
            </a:lvl1pPr>
            <a:lvl2pPr marL="902833" indent="0">
              <a:buNone/>
              <a:defRPr sz="5529"/>
            </a:lvl2pPr>
            <a:lvl3pPr marL="1805666" indent="0">
              <a:buNone/>
              <a:defRPr sz="4739"/>
            </a:lvl3pPr>
            <a:lvl4pPr marL="2708499" indent="0">
              <a:buNone/>
              <a:defRPr sz="3949"/>
            </a:lvl4pPr>
            <a:lvl5pPr marL="3611331" indent="0">
              <a:buNone/>
              <a:defRPr sz="3949"/>
            </a:lvl5pPr>
            <a:lvl6pPr marL="4514164" indent="0">
              <a:buNone/>
              <a:defRPr sz="3949"/>
            </a:lvl6pPr>
            <a:lvl7pPr marL="5416997" indent="0">
              <a:buNone/>
              <a:defRPr sz="3949"/>
            </a:lvl7pPr>
            <a:lvl8pPr marL="6319830" indent="0">
              <a:buNone/>
              <a:defRPr sz="3949"/>
            </a:lvl8pPr>
            <a:lvl9pPr marL="7222663" indent="0">
              <a:buNone/>
              <a:defRPr sz="39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364" y="4114800"/>
            <a:ext cx="7765144" cy="7623176"/>
          </a:xfrm>
        </p:spPr>
        <p:txBody>
          <a:bodyPr/>
          <a:lstStyle>
            <a:lvl1pPr marL="0" indent="0">
              <a:buNone/>
              <a:defRPr sz="3160"/>
            </a:lvl1pPr>
            <a:lvl2pPr marL="902833" indent="0">
              <a:buNone/>
              <a:defRPr sz="2765"/>
            </a:lvl2pPr>
            <a:lvl3pPr marL="1805666" indent="0">
              <a:buNone/>
              <a:defRPr sz="2370"/>
            </a:lvl3pPr>
            <a:lvl4pPr marL="2708499" indent="0">
              <a:buNone/>
              <a:defRPr sz="1975"/>
            </a:lvl4pPr>
            <a:lvl5pPr marL="3611331" indent="0">
              <a:buNone/>
              <a:defRPr sz="1975"/>
            </a:lvl5pPr>
            <a:lvl6pPr marL="4514164" indent="0">
              <a:buNone/>
              <a:defRPr sz="1975"/>
            </a:lvl6pPr>
            <a:lvl7pPr marL="5416997" indent="0">
              <a:buNone/>
              <a:defRPr sz="1975"/>
            </a:lvl7pPr>
            <a:lvl8pPr marL="6319830" indent="0">
              <a:buNone/>
              <a:defRPr sz="1975"/>
            </a:lvl8pPr>
            <a:lvl9pPr marL="7222663" indent="0">
              <a:buNone/>
              <a:defRPr sz="1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8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5227" y="730251"/>
            <a:ext cx="20765572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5227" y="3651250"/>
            <a:ext cx="20765572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5227" y="12712701"/>
            <a:ext cx="541710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11D8-8C42-E348-B619-A2C0A8C1C30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75184" y="12712701"/>
            <a:ext cx="812565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03692" y="12712701"/>
            <a:ext cx="541710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4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5666" rtl="0" eaLnBrk="1" latinLnBrk="0" hangingPunct="1">
        <a:lnSpc>
          <a:spcPct val="90000"/>
        </a:lnSpc>
        <a:spcBef>
          <a:spcPct val="0"/>
        </a:spcBef>
        <a:buNone/>
        <a:defRPr sz="86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1416" indent="-451416" algn="l" defTabSz="1805666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5529" kern="1200">
          <a:solidFill>
            <a:schemeClr val="tx1"/>
          </a:solidFill>
          <a:latin typeface="+mn-lt"/>
          <a:ea typeface="+mn-ea"/>
          <a:cs typeface="+mn-cs"/>
        </a:defRPr>
      </a:lvl1pPr>
      <a:lvl2pPr marL="1354249" indent="-451416" algn="l" defTabSz="1805666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4739" kern="1200">
          <a:solidFill>
            <a:schemeClr val="tx1"/>
          </a:solidFill>
          <a:latin typeface="+mn-lt"/>
          <a:ea typeface="+mn-ea"/>
          <a:cs typeface="+mn-cs"/>
        </a:defRPr>
      </a:lvl2pPr>
      <a:lvl3pPr marL="2257082" indent="-451416" algn="l" defTabSz="1805666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949" kern="1200">
          <a:solidFill>
            <a:schemeClr val="tx1"/>
          </a:solidFill>
          <a:latin typeface="+mn-lt"/>
          <a:ea typeface="+mn-ea"/>
          <a:cs typeface="+mn-cs"/>
        </a:defRPr>
      </a:lvl3pPr>
      <a:lvl4pPr marL="3159915" indent="-451416" algn="l" defTabSz="1805666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4pPr>
      <a:lvl5pPr marL="4062748" indent="-451416" algn="l" defTabSz="1805666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5pPr>
      <a:lvl6pPr marL="4965581" indent="-451416" algn="l" defTabSz="1805666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6pPr>
      <a:lvl7pPr marL="5868413" indent="-451416" algn="l" defTabSz="1805666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7pPr>
      <a:lvl8pPr marL="6771246" indent="-451416" algn="l" defTabSz="1805666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8pPr>
      <a:lvl9pPr marL="7674079" indent="-451416" algn="l" defTabSz="1805666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5666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1pPr>
      <a:lvl2pPr marL="902833" algn="l" defTabSz="1805666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2pPr>
      <a:lvl3pPr marL="1805666" algn="l" defTabSz="1805666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3pPr>
      <a:lvl4pPr marL="2708499" algn="l" defTabSz="1805666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4pPr>
      <a:lvl5pPr marL="3611331" algn="l" defTabSz="1805666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5pPr>
      <a:lvl6pPr marL="4514164" algn="l" defTabSz="1805666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6pPr>
      <a:lvl7pPr marL="5416997" algn="l" defTabSz="1805666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7pPr>
      <a:lvl8pPr marL="6319830" algn="l" defTabSz="1805666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8pPr>
      <a:lvl9pPr marL="7222663" algn="l" defTabSz="1805666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290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5" Type="http://schemas.openxmlformats.org/officeDocument/2006/relationships/image" Target="../media/image176.png"/><Relationship Id="rId15" Type="http://schemas.openxmlformats.org/officeDocument/2006/relationships/image" Target="../media/image1310.png"/><Relationship Id="rId10" Type="http://schemas.openxmlformats.org/officeDocument/2006/relationships/image" Target="../media/image181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Relationship Id="rId14" Type="http://schemas.openxmlformats.org/officeDocument/2006/relationships/image" Target="../media/image13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90.png"/><Relationship Id="rId4" Type="http://schemas.openxmlformats.org/officeDocument/2006/relationships/image" Target="../media/image18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207.png"/><Relationship Id="rId18" Type="http://schemas.openxmlformats.org/officeDocument/2006/relationships/image" Target="../media/image212.png"/><Relationship Id="rId3" Type="http://schemas.openxmlformats.org/officeDocument/2006/relationships/image" Target="../media/image197.png"/><Relationship Id="rId7" Type="http://schemas.openxmlformats.org/officeDocument/2006/relationships/image" Target="../media/image201.png"/><Relationship Id="rId12" Type="http://schemas.openxmlformats.org/officeDocument/2006/relationships/image" Target="../media/image206.png"/><Relationship Id="rId17" Type="http://schemas.openxmlformats.org/officeDocument/2006/relationships/image" Target="../media/image211.png"/><Relationship Id="rId2" Type="http://schemas.openxmlformats.org/officeDocument/2006/relationships/image" Target="../media/image196.png"/><Relationship Id="rId16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05.png"/><Relationship Id="rId5" Type="http://schemas.openxmlformats.org/officeDocument/2006/relationships/image" Target="../media/image199.png"/><Relationship Id="rId15" Type="http://schemas.openxmlformats.org/officeDocument/2006/relationships/image" Target="../media/image209.png"/><Relationship Id="rId10" Type="http://schemas.openxmlformats.org/officeDocument/2006/relationships/image" Target="../media/image204.png"/><Relationship Id="rId4" Type="http://schemas.openxmlformats.org/officeDocument/2006/relationships/image" Target="../media/image198.png"/><Relationship Id="rId9" Type="http://schemas.openxmlformats.org/officeDocument/2006/relationships/image" Target="../media/image203.png"/><Relationship Id="rId14" Type="http://schemas.openxmlformats.org/officeDocument/2006/relationships/image" Target="../media/image20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5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image" Target="../media/image47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53.png"/><Relationship Id="rId5" Type="http://schemas.openxmlformats.org/officeDocument/2006/relationships/image" Target="../media/image49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38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46.pn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1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26" Type="http://schemas.openxmlformats.org/officeDocument/2006/relationships/image" Target="../media/image92.png"/><Relationship Id="rId39" Type="http://schemas.openxmlformats.org/officeDocument/2006/relationships/image" Target="../media/image104.png"/><Relationship Id="rId21" Type="http://schemas.openxmlformats.org/officeDocument/2006/relationships/image" Target="../media/image40.png"/><Relationship Id="rId34" Type="http://schemas.openxmlformats.org/officeDocument/2006/relationships/image" Target="../media/image100.png"/><Relationship Id="rId42" Type="http://schemas.openxmlformats.org/officeDocument/2006/relationships/image" Target="../media/image107.png"/><Relationship Id="rId47" Type="http://schemas.openxmlformats.org/officeDocument/2006/relationships/image" Target="../media/image112.png"/><Relationship Id="rId7" Type="http://schemas.openxmlformats.org/officeDocument/2006/relationships/image" Target="../media/image41.png"/><Relationship Id="rId2" Type="http://schemas.openxmlformats.org/officeDocument/2006/relationships/image" Target="../media/image73.png"/><Relationship Id="rId16" Type="http://schemas.openxmlformats.org/officeDocument/2006/relationships/image" Target="../media/image85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0.png"/><Relationship Id="rId24" Type="http://schemas.openxmlformats.org/officeDocument/2006/relationships/image" Target="../media/image91.png"/><Relationship Id="rId32" Type="http://schemas.openxmlformats.org/officeDocument/2006/relationships/image" Target="../media/image98.png"/><Relationship Id="rId37" Type="http://schemas.openxmlformats.org/officeDocument/2006/relationships/image" Target="../media/image102.png"/><Relationship Id="rId40" Type="http://schemas.openxmlformats.org/officeDocument/2006/relationships/image" Target="../media/image105.png"/><Relationship Id="rId45" Type="http://schemas.openxmlformats.org/officeDocument/2006/relationships/image" Target="../media/image110.png"/><Relationship Id="rId5" Type="http://schemas.openxmlformats.org/officeDocument/2006/relationships/image" Target="../media/image39.png"/><Relationship Id="rId15" Type="http://schemas.openxmlformats.org/officeDocument/2006/relationships/image" Target="../media/image84.png"/><Relationship Id="rId23" Type="http://schemas.openxmlformats.org/officeDocument/2006/relationships/image" Target="../media/image42.png"/><Relationship Id="rId28" Type="http://schemas.openxmlformats.org/officeDocument/2006/relationships/image" Target="../media/image94.png"/><Relationship Id="rId36" Type="http://schemas.openxmlformats.org/officeDocument/2006/relationships/image" Target="../media/image50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31" Type="http://schemas.openxmlformats.org/officeDocument/2006/relationships/image" Target="../media/image97.png"/><Relationship Id="rId44" Type="http://schemas.openxmlformats.org/officeDocument/2006/relationships/image" Target="../media/image109.png"/><Relationship Id="rId4" Type="http://schemas.openxmlformats.org/officeDocument/2006/relationships/image" Target="../media/image75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Relationship Id="rId22" Type="http://schemas.openxmlformats.org/officeDocument/2006/relationships/image" Target="../media/image90.png"/><Relationship Id="rId27" Type="http://schemas.openxmlformats.org/officeDocument/2006/relationships/image" Target="../media/image93.png"/><Relationship Id="rId30" Type="http://schemas.openxmlformats.org/officeDocument/2006/relationships/image" Target="../media/image96.png"/><Relationship Id="rId35" Type="http://schemas.openxmlformats.org/officeDocument/2006/relationships/image" Target="../media/image101.png"/><Relationship Id="rId43" Type="http://schemas.openxmlformats.org/officeDocument/2006/relationships/image" Target="../media/image108.png"/><Relationship Id="rId8" Type="http://schemas.openxmlformats.org/officeDocument/2006/relationships/image" Target="../media/image77.png"/><Relationship Id="rId3" Type="http://schemas.openxmlformats.org/officeDocument/2006/relationships/image" Target="../media/image74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5" Type="http://schemas.openxmlformats.org/officeDocument/2006/relationships/image" Target="../media/image52.png"/><Relationship Id="rId33" Type="http://schemas.openxmlformats.org/officeDocument/2006/relationships/image" Target="../media/image99.png"/><Relationship Id="rId38" Type="http://schemas.openxmlformats.org/officeDocument/2006/relationships/image" Target="../media/image103.png"/><Relationship Id="rId46" Type="http://schemas.openxmlformats.org/officeDocument/2006/relationships/image" Target="../media/image111.png"/><Relationship Id="rId20" Type="http://schemas.openxmlformats.org/officeDocument/2006/relationships/image" Target="../media/image89.png"/><Relationship Id="rId41" Type="http://schemas.openxmlformats.org/officeDocument/2006/relationships/image" Target="../media/image10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23.png"/><Relationship Id="rId18" Type="http://schemas.openxmlformats.org/officeDocument/2006/relationships/image" Target="../media/image127.png"/><Relationship Id="rId26" Type="http://schemas.openxmlformats.org/officeDocument/2006/relationships/image" Target="../media/image134.png"/><Relationship Id="rId3" Type="http://schemas.openxmlformats.org/officeDocument/2006/relationships/image" Target="../media/image114.png"/><Relationship Id="rId21" Type="http://schemas.openxmlformats.org/officeDocument/2006/relationships/image" Target="../media/image130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17" Type="http://schemas.openxmlformats.org/officeDocument/2006/relationships/image" Target="../media/image126.png"/><Relationship Id="rId25" Type="http://schemas.openxmlformats.org/officeDocument/2006/relationships/image" Target="../media/image133.png"/><Relationship Id="rId2" Type="http://schemas.openxmlformats.org/officeDocument/2006/relationships/image" Target="../media/image113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24" Type="http://schemas.openxmlformats.org/officeDocument/2006/relationships/image" Target="../media/image132.png"/><Relationship Id="rId5" Type="http://schemas.openxmlformats.org/officeDocument/2006/relationships/image" Target="../media/image116.png"/><Relationship Id="rId15" Type="http://schemas.openxmlformats.org/officeDocument/2006/relationships/image" Target="../media/image124.png"/><Relationship Id="rId23" Type="http://schemas.openxmlformats.org/officeDocument/2006/relationships/image" Target="../media/image27.png"/><Relationship Id="rId10" Type="http://schemas.openxmlformats.org/officeDocument/2006/relationships/image" Target="../media/image120.png"/><Relationship Id="rId19" Type="http://schemas.openxmlformats.org/officeDocument/2006/relationships/image" Target="../media/image128.png"/><Relationship Id="rId4" Type="http://schemas.openxmlformats.org/officeDocument/2006/relationships/image" Target="../media/image115.png"/><Relationship Id="rId9" Type="http://schemas.openxmlformats.org/officeDocument/2006/relationships/image" Target="../media/image119.png"/><Relationship Id="rId14" Type="http://schemas.openxmlformats.org/officeDocument/2006/relationships/image" Target="../media/image109.png"/><Relationship Id="rId22" Type="http://schemas.openxmlformats.org/officeDocument/2006/relationships/image" Target="../media/image13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26" Type="http://schemas.openxmlformats.org/officeDocument/2006/relationships/image" Target="../media/image159.png"/><Relationship Id="rId39" Type="http://schemas.openxmlformats.org/officeDocument/2006/relationships/image" Target="../media/image168.png"/><Relationship Id="rId21" Type="http://schemas.openxmlformats.org/officeDocument/2006/relationships/image" Target="../media/image154.png"/><Relationship Id="rId42" Type="http://schemas.openxmlformats.org/officeDocument/2006/relationships/image" Target="../media/image171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5" Type="http://schemas.openxmlformats.org/officeDocument/2006/relationships/image" Target="../media/image158.png"/><Relationship Id="rId38" Type="http://schemas.openxmlformats.org/officeDocument/2006/relationships/image" Target="../media/image167.png"/><Relationship Id="rId2" Type="http://schemas.openxmlformats.org/officeDocument/2006/relationships/image" Target="../media/image135.pn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29" Type="http://schemas.openxmlformats.org/officeDocument/2006/relationships/image" Target="../media/image162.png"/><Relationship Id="rId41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24" Type="http://schemas.openxmlformats.org/officeDocument/2006/relationships/image" Target="../media/image157.png"/><Relationship Id="rId37" Type="http://schemas.openxmlformats.org/officeDocument/2006/relationships/image" Target="../media/image166.png"/><Relationship Id="rId40" Type="http://schemas.openxmlformats.org/officeDocument/2006/relationships/image" Target="../media/image169.png"/><Relationship Id="rId5" Type="http://schemas.openxmlformats.org/officeDocument/2006/relationships/image" Target="../media/image138.png"/><Relationship Id="rId15" Type="http://schemas.openxmlformats.org/officeDocument/2006/relationships/image" Target="../media/image148.png"/><Relationship Id="rId23" Type="http://schemas.openxmlformats.org/officeDocument/2006/relationships/image" Target="../media/image156.png"/><Relationship Id="rId28" Type="http://schemas.openxmlformats.org/officeDocument/2006/relationships/image" Target="../media/image161.png"/><Relationship Id="rId36" Type="http://schemas.openxmlformats.org/officeDocument/2006/relationships/image" Target="../media/image165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31" Type="http://schemas.openxmlformats.org/officeDocument/2006/relationships/image" Target="../media/image164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55.png"/><Relationship Id="rId27" Type="http://schemas.openxmlformats.org/officeDocument/2006/relationships/image" Target="../media/image160.png"/><Relationship Id="rId30" Type="http://schemas.openxmlformats.org/officeDocument/2006/relationships/image" Target="../media/image163.png"/><Relationship Id="rId35" Type="http://schemas.openxmlformats.org/officeDocument/2006/relationships/image" Target="../media/image1300.png"/><Relationship Id="rId43" Type="http://schemas.openxmlformats.org/officeDocument/2006/relationships/image" Target="../media/image172.png"/><Relationship Id="rId8" Type="http://schemas.openxmlformats.org/officeDocument/2006/relationships/image" Target="../media/image141.png"/><Relationship Id="rId3" Type="http://schemas.openxmlformats.org/officeDocument/2006/relationships/image" Target="../media/image1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67A6-CFD4-184D-893F-9C05E91A6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Diagrams for Variational Quantum Optimization of Non-n-locality in Noisy Quantum Networks</a:t>
            </a:r>
          </a:p>
        </p:txBody>
      </p:sp>
    </p:spTree>
    <p:extLst>
      <p:ext uri="{BB962C8B-B14F-4D97-AF65-F5344CB8AC3E}">
        <p14:creationId xmlns:p14="http://schemas.microsoft.com/office/powerpoint/2010/main" val="342254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0356D17-9432-574D-A759-106B855B9024}"/>
              </a:ext>
            </a:extLst>
          </p:cNvPr>
          <p:cNvSpPr/>
          <p:nvPr/>
        </p:nvSpPr>
        <p:spPr>
          <a:xfrm>
            <a:off x="12531628" y="4832925"/>
            <a:ext cx="4894173" cy="4781723"/>
          </a:xfrm>
          <a:prstGeom prst="roundRect">
            <a:avLst>
              <a:gd name="adj" fmla="val 5001"/>
            </a:avLst>
          </a:prstGeom>
          <a:noFill/>
          <a:ln w="25400">
            <a:solidFill>
              <a:srgbClr val="4C64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/>
                </a:solidFill>
              </a:rPr>
              <a:t>2) Variational Quantum Optimization Loop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4233FB83-3A74-9A4C-82FB-54D979494144}"/>
              </a:ext>
            </a:extLst>
          </p:cNvPr>
          <p:cNvSpPr/>
          <p:nvPr/>
        </p:nvSpPr>
        <p:spPr>
          <a:xfrm rot="2700000">
            <a:off x="12575579" y="4982157"/>
            <a:ext cx="4797858" cy="4394146"/>
          </a:xfrm>
          <a:prstGeom prst="arc">
            <a:avLst>
              <a:gd name="adj1" fmla="val 16853352"/>
              <a:gd name="adj2" fmla="val 21301342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7CA328E-4BC8-394D-9192-D239FA07E3E5}"/>
              </a:ext>
            </a:extLst>
          </p:cNvPr>
          <p:cNvSpPr/>
          <p:nvPr/>
        </p:nvSpPr>
        <p:spPr>
          <a:xfrm rot="16651677" flipV="1">
            <a:off x="14815439" y="4316353"/>
            <a:ext cx="1580510" cy="1895103"/>
          </a:xfrm>
          <a:prstGeom prst="arc">
            <a:avLst>
              <a:gd name="adj1" fmla="val 16449888"/>
              <a:gd name="adj2" fmla="val 21322170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126DC-2B81-D64C-8BAD-2278E866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213" y="3794126"/>
            <a:ext cx="384568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VQO framework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7B27F1-5EC2-6349-A5ED-7B6A9D28D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6" t="9150" r="6623" b="6477"/>
          <a:stretch/>
        </p:blipFill>
        <p:spPr bwMode="auto">
          <a:xfrm>
            <a:off x="16126595" y="6706236"/>
            <a:ext cx="427723" cy="96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6872A-2B44-9241-86C9-DAC6E794867A}"/>
                  </a:ext>
                </a:extLst>
              </p:cNvPr>
              <p:cNvSpPr txBox="1"/>
              <p:nvPr/>
            </p:nvSpPr>
            <p:spPr>
              <a:xfrm>
                <a:off x="12786719" y="6027944"/>
                <a:ext cx="552266" cy="346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PS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6872A-2B44-9241-86C9-DAC6E7948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6719" y="6027944"/>
                <a:ext cx="552266" cy="346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5">
            <a:extLst>
              <a:ext uri="{FF2B5EF4-FFF2-40B4-BE49-F238E27FC236}">
                <a16:creationId xmlns:a16="http://schemas.microsoft.com/office/drawing/2014/main" id="{12061E8B-7BEE-0643-B0B0-47A35BF8F0D6}"/>
              </a:ext>
            </a:extLst>
          </p:cNvPr>
          <p:cNvSpPr/>
          <p:nvPr/>
        </p:nvSpPr>
        <p:spPr>
          <a:xfrm rot="13668105">
            <a:off x="12716109" y="5412247"/>
            <a:ext cx="1430807" cy="1430807"/>
          </a:xfrm>
          <a:prstGeom prst="arc">
            <a:avLst>
              <a:gd name="adj1" fmla="val 16220172"/>
              <a:gd name="adj2" fmla="val 21189549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F3289B9-34BC-FB42-9178-B1888BFF0741}"/>
              </a:ext>
            </a:extLst>
          </p:cNvPr>
          <p:cNvSpPr/>
          <p:nvPr/>
        </p:nvSpPr>
        <p:spPr>
          <a:xfrm rot="13668105">
            <a:off x="12744199" y="7439270"/>
            <a:ext cx="1494665" cy="1494665"/>
          </a:xfrm>
          <a:prstGeom prst="arc">
            <a:avLst>
              <a:gd name="adj1" fmla="val 16572461"/>
              <a:gd name="adj2" fmla="val 20908499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7462BF8-1EC3-B84A-9947-5D43C167B8A2}"/>
                  </a:ext>
                </a:extLst>
              </p:cNvPr>
              <p:cNvSpPr/>
              <p:nvPr/>
            </p:nvSpPr>
            <p:spPr>
              <a:xfrm>
                <a:off x="12891448" y="6464871"/>
                <a:ext cx="3925397" cy="1576578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400" b="1" dirty="0">
                    <a:solidFill>
                      <a:schemeClr val="tx1"/>
                    </a:solidFill>
                  </a:rPr>
                  <a:t>2.b) Quantum: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Simulate network for all</a:t>
                </a:r>
                <a:br>
                  <a:rPr lang="en-US" sz="1400" i="1" dirty="0">
                    <a:solidFill>
                      <a:schemeClr val="tx1"/>
                    </a:solidFill>
                  </a:rPr>
                </a:br>
                <a:r>
                  <a:rPr lang="en-US" sz="1400" i="1" dirty="0">
                    <a:solidFill>
                      <a:schemeClr val="tx1"/>
                    </a:solidFill>
                  </a:rPr>
                  <a:t>inputs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1400" i="1" dirty="0">
                    <a:solidFill>
                      <a:schemeClr val="tx1"/>
                    </a:solidFill>
                  </a:rPr>
                  <a:t> and settings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PS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1400" i="1" dirty="0">
                  <a:solidFill>
                    <a:schemeClr val="tx1"/>
                  </a:solidFill>
                </a:endParaRPr>
              </a:p>
              <a:p>
                <a:endParaRPr lang="en-US" sz="1200" i="1" dirty="0">
                  <a:solidFill>
                    <a:schemeClr val="tx1"/>
                  </a:solidFill>
                </a:endParaRPr>
              </a:p>
              <a:p>
                <a:endParaRPr lang="en-US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Net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sz="1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sub>
                                          <m:sup>
                                            <m: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7462BF8-1EC3-B84A-9947-5D43C167B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448" y="6464871"/>
                <a:ext cx="3925397" cy="15765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4E28E053-6F68-9A44-99EB-8459E9D2AAAE}"/>
                  </a:ext>
                </a:extLst>
              </p:cNvPr>
              <p:cNvSpPr/>
              <p:nvPr/>
            </p:nvSpPr>
            <p:spPr>
              <a:xfrm>
                <a:off x="14738988" y="9738843"/>
                <a:ext cx="2682077" cy="411538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chemeClr val="tx1"/>
                    </a:solidFill>
                  </a:rPr>
                  <a:t>3) 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 Optimal Settings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4E28E053-6F68-9A44-99EB-8459E9D2A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8988" y="9738843"/>
                <a:ext cx="2682077" cy="41153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AC56667-7863-C343-8057-32868A528627}"/>
                  </a:ext>
                </a:extLst>
              </p:cNvPr>
              <p:cNvSpPr/>
              <p:nvPr/>
            </p:nvSpPr>
            <p:spPr>
              <a:xfrm>
                <a:off x="12787121" y="4312203"/>
                <a:ext cx="2978447" cy="391327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1) 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init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Random Settings</a:t>
                </a:r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AC56667-7863-C343-8057-32868A528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7121" y="4312203"/>
                <a:ext cx="2978447" cy="391327"/>
              </a:xfrm>
              <a:prstGeom prst="roundRect">
                <a:avLst/>
              </a:prstGeom>
              <a:blipFill>
                <a:blip r:embed="rId6"/>
                <a:stretch>
                  <a:fillRect l="-422" b="-5882"/>
                </a:stretch>
              </a:blipFill>
              <a:ln w="254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6A98BE51-1EAC-7E4C-A2F2-5E1E907BF825}"/>
              </a:ext>
            </a:extLst>
          </p:cNvPr>
          <p:cNvSpPr/>
          <p:nvPr/>
        </p:nvSpPr>
        <p:spPr>
          <a:xfrm rot="14801112">
            <a:off x="14462824" y="8979612"/>
            <a:ext cx="1099577" cy="1069800"/>
          </a:xfrm>
          <a:prstGeom prst="arc">
            <a:avLst>
              <a:gd name="adj1" fmla="val 14057762"/>
              <a:gd name="adj2" fmla="val 17836138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D683A3-ABC2-5B4F-A5A4-7C7D3348F098}"/>
                  </a:ext>
                </a:extLst>
              </p:cNvPr>
              <p:cNvSpPr/>
              <p:nvPr/>
            </p:nvSpPr>
            <p:spPr>
              <a:xfrm>
                <a:off x="16868352" y="7250133"/>
                <a:ext cx="4272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D683A3-ABC2-5B4F-A5A4-7C7D3348F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352" y="7250133"/>
                <a:ext cx="4272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AF5BA8-6049-0D40-BF22-2831476D1A26}"/>
                  </a:ext>
                </a:extLst>
              </p:cNvPr>
              <p:cNvSpPr/>
              <p:nvPr/>
            </p:nvSpPr>
            <p:spPr>
              <a:xfrm>
                <a:off x="12766075" y="8060376"/>
                <a:ext cx="1713867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QC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PS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AF5BA8-6049-0D40-BF22-2831476D1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6075" y="8060376"/>
                <a:ext cx="1713867" cy="4380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A0A96A7-D884-F44D-AC1F-C5C494B594A8}"/>
              </a:ext>
            </a:extLst>
          </p:cNvPr>
          <p:cNvGrpSpPr/>
          <p:nvPr/>
        </p:nvGrpSpPr>
        <p:grpSpPr>
          <a:xfrm>
            <a:off x="15754269" y="8909980"/>
            <a:ext cx="786846" cy="485680"/>
            <a:chOff x="1751648" y="4621700"/>
            <a:chExt cx="862034" cy="532090"/>
          </a:xfrm>
        </p:grpSpPr>
        <p:pic>
          <p:nvPicPr>
            <p:cNvPr id="16" name="Picture 2" descr="Laptop Icons - Download Free Vector Icons | Noun Project">
              <a:extLst>
                <a:ext uri="{FF2B5EF4-FFF2-40B4-BE49-F238E27FC236}">
                  <a16:creationId xmlns:a16="http://schemas.microsoft.com/office/drawing/2014/main" id="{16D319D8-DA05-0644-BC13-8A0F1BE783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59" b="17515"/>
            <a:stretch/>
          </p:blipFill>
          <p:spPr bwMode="auto">
            <a:xfrm>
              <a:off x="1751648" y="4621700"/>
              <a:ext cx="862034" cy="5320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</p:pic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4F603E4-A8EA-2C43-BF5A-02005FCEF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18181" y="4702963"/>
              <a:ext cx="328981" cy="32898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BD2A28F-B47C-C940-9218-243054172AF1}"/>
              </a:ext>
            </a:extLst>
          </p:cNvPr>
          <p:cNvSpPr txBox="1"/>
          <p:nvPr/>
        </p:nvSpPr>
        <p:spPr>
          <a:xfrm>
            <a:off x="13293012" y="4634958"/>
            <a:ext cx="184731" cy="641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8E47C1-18E8-5D46-912A-DC3CAF61C0EE}"/>
              </a:ext>
            </a:extLst>
          </p:cNvPr>
          <p:cNvGrpSpPr/>
          <p:nvPr/>
        </p:nvGrpSpPr>
        <p:grpSpPr>
          <a:xfrm>
            <a:off x="15892454" y="5410640"/>
            <a:ext cx="786846" cy="485680"/>
            <a:chOff x="1751648" y="4621700"/>
            <a:chExt cx="862034" cy="532090"/>
          </a:xfrm>
        </p:grpSpPr>
        <p:pic>
          <p:nvPicPr>
            <p:cNvPr id="21" name="Picture 2" descr="Laptop Icons - Download Free Vector Icons | Noun Project">
              <a:extLst>
                <a:ext uri="{FF2B5EF4-FFF2-40B4-BE49-F238E27FC236}">
                  <a16:creationId xmlns:a16="http://schemas.microsoft.com/office/drawing/2014/main" id="{DE37ABFC-BB14-854E-9167-6FC0FEB8F8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59" b="17515"/>
            <a:stretch/>
          </p:blipFill>
          <p:spPr bwMode="auto">
            <a:xfrm>
              <a:off x="1751648" y="4621700"/>
              <a:ext cx="862034" cy="5320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</p:pic>
        <p:pic>
          <p:nvPicPr>
            <p:cNvPr id="22" name="Picture 2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6078CCF-7D6E-5C4C-96C3-E8744E099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18181" y="4702963"/>
              <a:ext cx="328981" cy="32898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BA919F-73DF-1D40-AE82-684D03AA649D}"/>
              </a:ext>
            </a:extLst>
          </p:cNvPr>
          <p:cNvSpPr/>
          <p:nvPr/>
        </p:nvSpPr>
        <p:spPr>
          <a:xfrm>
            <a:off x="12891957" y="8529195"/>
            <a:ext cx="3925397" cy="943630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2.c) Classical: </a:t>
            </a:r>
            <a:r>
              <a:rPr lang="en-US" sz="1400" i="1" dirty="0">
                <a:solidFill>
                  <a:schemeClr val="tx1"/>
                </a:solidFill>
              </a:rPr>
              <a:t>Update settings using gradient descent and parameter-shift rule.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B68CC2B-86BF-AB45-89F4-50FDDFF0B0A5}"/>
                  </a:ext>
                </a:extLst>
              </p:cNvPr>
              <p:cNvSpPr/>
              <p:nvPr/>
            </p:nvSpPr>
            <p:spPr>
              <a:xfrm>
                <a:off x="12891956" y="5325569"/>
                <a:ext cx="3924888" cy="652473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400" b="1" dirty="0">
                    <a:solidFill>
                      <a:schemeClr val="tx1"/>
                    </a:solidFill>
                  </a:rPr>
                  <a:t>2.a) Classical: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Calculate the collection</a:t>
                </a:r>
                <a:br>
                  <a:rPr lang="en-US" sz="1400" i="1" dirty="0">
                    <a:solidFill>
                      <a:schemeClr val="tx1"/>
                    </a:solidFill>
                  </a:rPr>
                </a:br>
                <a:r>
                  <a:rPr lang="en-US" sz="1400" i="1" dirty="0">
                    <a:solidFill>
                      <a:schemeClr val="tx1"/>
                    </a:solidFill>
                  </a:rPr>
                  <a:t>of parameter-shift settings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e>
                    </m:d>
                    <m:r>
                      <a:rPr lang="en-US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PS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B68CC2B-86BF-AB45-89F4-50FDDFF0B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956" y="5325569"/>
                <a:ext cx="3924888" cy="652473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0DBCC0C-6A4B-3D4C-B933-94BEB318ED01}"/>
              </a:ext>
            </a:extLst>
          </p:cNvPr>
          <p:cNvGrpSpPr/>
          <p:nvPr/>
        </p:nvGrpSpPr>
        <p:grpSpPr>
          <a:xfrm>
            <a:off x="13053745" y="7159674"/>
            <a:ext cx="3001309" cy="417543"/>
            <a:chOff x="3135973" y="2551084"/>
            <a:chExt cx="3294518" cy="41667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88CE822-A82D-3E4C-B763-00D419050911}"/>
                </a:ext>
              </a:extLst>
            </p:cNvPr>
            <p:cNvCxnSpPr>
              <a:cxnSpLocks/>
              <a:stCxn id="29" idx="3"/>
              <a:endCxn id="35" idx="1"/>
            </p:cNvCxnSpPr>
            <p:nvPr/>
          </p:nvCxnSpPr>
          <p:spPr>
            <a:xfrm>
              <a:off x="3583255" y="2724478"/>
              <a:ext cx="1661129" cy="85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E18BFB-6F9E-374D-8CD8-3E755C57F8D5}"/>
                </a:ext>
              </a:extLst>
            </p:cNvPr>
            <p:cNvGrpSpPr/>
            <p:nvPr/>
          </p:nvGrpSpPr>
          <p:grpSpPr>
            <a:xfrm>
              <a:off x="3973080" y="2551084"/>
              <a:ext cx="874870" cy="357655"/>
              <a:chOff x="2400074" y="4521941"/>
              <a:chExt cx="1275403" cy="1240103"/>
            </a:xfrm>
          </p:grpSpPr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753BD733-61FD-4C43-8E6C-4D5CF79C099E}"/>
                  </a:ext>
                </a:extLst>
              </p:cNvPr>
              <p:cNvSpPr/>
              <p:nvPr/>
            </p:nvSpPr>
            <p:spPr>
              <a:xfrm>
                <a:off x="2413605" y="4521941"/>
                <a:ext cx="1256570" cy="116341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ounded Rectangle 38">
                    <a:extLst>
                      <a:ext uri="{FF2B5EF4-FFF2-40B4-BE49-F238E27FC236}">
                        <a16:creationId xmlns:a16="http://schemas.microsoft.com/office/drawing/2014/main" id="{DABD3FAA-6B8B-C045-8FD3-5764023FFF8E}"/>
                      </a:ext>
                    </a:extLst>
                  </p:cNvPr>
                  <p:cNvSpPr/>
                  <p:nvPr/>
                </p:nvSpPr>
                <p:spPr>
                  <a:xfrm>
                    <a:off x="2400074" y="4649521"/>
                    <a:ext cx="1275403" cy="1112523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8A539A">
                      <a:alpha val="20209"/>
                    </a:srgbClr>
                  </a:solidFill>
                  <a:ln>
                    <a:solidFill>
                      <a:srgbClr val="8A539A">
                        <a:alpha val="8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Net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Rounded Rectangle 38">
                    <a:extLst>
                      <a:ext uri="{FF2B5EF4-FFF2-40B4-BE49-F238E27FC236}">
                        <a16:creationId xmlns:a16="http://schemas.microsoft.com/office/drawing/2014/main" id="{DABD3FAA-6B8B-C045-8FD3-5764023FFF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074" y="4649521"/>
                    <a:ext cx="1275403" cy="1112523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3"/>
                    <a:stretch>
                      <a:fillRect l="-4615"/>
                    </a:stretch>
                  </a:blipFill>
                  <a:ln>
                    <a:solidFill>
                      <a:srgbClr val="8A539A">
                        <a:alpha val="80000"/>
                      </a:srgb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CBB75E1-A27C-A346-A2D0-F4E24C06FD5E}"/>
                </a:ext>
              </a:extLst>
            </p:cNvPr>
            <p:cNvCxnSpPr>
              <a:cxnSpLocks/>
              <a:stCxn id="35" idx="3"/>
              <a:endCxn id="32" idx="1"/>
            </p:cNvCxnSpPr>
            <p:nvPr/>
          </p:nvCxnSpPr>
          <p:spPr>
            <a:xfrm>
              <a:off x="5594351" y="2733028"/>
              <a:ext cx="469437" cy="9856"/>
            </a:xfrm>
            <a:prstGeom prst="straightConnector1">
              <a:avLst/>
            </a:prstGeom>
            <a:ln w="63500" cmpd="dbl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A419FC-33D4-2E42-872B-D92A5908700F}"/>
                    </a:ext>
                  </a:extLst>
                </p:cNvPr>
                <p:cNvSpPr txBox="1"/>
                <p:nvPr/>
              </p:nvSpPr>
              <p:spPr>
                <a:xfrm>
                  <a:off x="3135973" y="2570601"/>
                  <a:ext cx="4472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A419FC-33D4-2E42-872B-D92A59087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5973" y="2570601"/>
                  <a:ext cx="447282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A3219CA-846A-B041-BFF2-6F7BC719A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7122" y="2642285"/>
              <a:ext cx="109111" cy="1679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A507702-EFF6-FF4D-881F-244BA78CA0FF}"/>
                </a:ext>
              </a:extLst>
            </p:cNvPr>
            <p:cNvGrpSpPr/>
            <p:nvPr/>
          </p:nvGrpSpPr>
          <p:grpSpPr>
            <a:xfrm>
              <a:off x="5244384" y="2575617"/>
              <a:ext cx="349968" cy="392139"/>
              <a:chOff x="6563059" y="4087177"/>
              <a:chExt cx="299340" cy="315015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526C68AF-3EFB-7248-A170-0F1DBC29B4F9}"/>
                  </a:ext>
                </a:extLst>
              </p:cNvPr>
              <p:cNvSpPr/>
              <p:nvPr/>
            </p:nvSpPr>
            <p:spPr>
              <a:xfrm>
                <a:off x="6563059" y="4087177"/>
                <a:ext cx="299340" cy="252903"/>
              </a:xfrm>
              <a:prstGeom prst="roundRect">
                <a:avLst>
                  <a:gd name="adj" fmla="val 0"/>
                </a:avLst>
              </a:prstGeom>
              <a:solidFill>
                <a:srgbClr val="8A539A">
                  <a:alpha val="20000"/>
                </a:srgbClr>
              </a:solidFill>
              <a:ln>
                <a:solidFill>
                  <a:srgbClr val="8A53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E5BA41F1-B124-8B44-9C76-5EF97ECE0F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92735" y="4179924"/>
                <a:ext cx="232782" cy="222268"/>
              </a:xfrm>
              <a:prstGeom prst="blockArc">
                <a:avLst>
                  <a:gd name="adj1" fmla="val 10800000"/>
                  <a:gd name="adj2" fmla="val 21589971"/>
                  <a:gd name="adj3" fmla="val 187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2545A9B-5054-C24C-A963-1006E1EF7A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7003" y="4109868"/>
                <a:ext cx="134741" cy="1948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44FAA5-7FCB-4F46-B0CE-00527CB6FE3B}"/>
                    </a:ext>
                  </a:extLst>
                </p:cNvPr>
                <p:cNvSpPr txBox="1"/>
                <p:nvPr/>
              </p:nvSpPr>
              <p:spPr>
                <a:xfrm>
                  <a:off x="6063789" y="2573960"/>
                  <a:ext cx="366702" cy="3378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44FAA5-7FCB-4F46-B0CE-00527CB6F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789" y="2573960"/>
                  <a:ext cx="366702" cy="337848"/>
                </a:xfrm>
                <a:prstGeom prst="rect">
                  <a:avLst/>
                </a:prstGeom>
                <a:blipFill>
                  <a:blip r:embed="rId15"/>
                  <a:stretch>
                    <a:fillRect t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75343EC-94CD-B24B-8121-D63A0F24F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854" y="2647565"/>
              <a:ext cx="109111" cy="1679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E9F0EAE-957A-A442-98D2-B623EBE07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878" y="2644365"/>
              <a:ext cx="109111" cy="1679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9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2" grpId="0" animBg="1"/>
      <p:bldP spid="11" grpId="0" animBg="1"/>
      <p:bldP spid="5" grpId="0"/>
      <p:bldP spid="6" grpId="0" animBg="1"/>
      <p:bldP spid="18" grpId="0" animBg="1"/>
      <p:bldP spid="7" grpId="0" animBg="1"/>
      <p:bldP spid="9" grpId="0" animBg="1"/>
      <p:bldP spid="10" grpId="0" animBg="1"/>
      <p:bldP spid="12" grpId="0" animBg="1"/>
      <p:bldP spid="13" grpId="0"/>
      <p:bldP spid="14" grpId="0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3A36-2F77-AB4D-83B3-DD9A2F7A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212" y="3794126"/>
            <a:ext cx="230841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Unital noise plots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A5C0397-9666-BA4A-A658-8D91E81BD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81"/>
          <a:stretch/>
        </p:blipFill>
        <p:spPr>
          <a:xfrm>
            <a:off x="10227141" y="7792655"/>
            <a:ext cx="4917141" cy="1962519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B0CE4289-55FC-054E-8413-19ED3442A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481"/>
          <a:stretch/>
        </p:blipFill>
        <p:spPr>
          <a:xfrm>
            <a:off x="10230405" y="3657676"/>
            <a:ext cx="4913876" cy="1961216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4C697F3-B417-5E43-B89C-40015B161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141" y="9861446"/>
            <a:ext cx="4917141" cy="295028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6F196CFD-9B69-F749-8D8F-FA3CC7040B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3525"/>
          <a:stretch/>
        </p:blipFill>
        <p:spPr>
          <a:xfrm>
            <a:off x="10227140" y="5725165"/>
            <a:ext cx="4917142" cy="196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0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666A30-6BBF-5F4A-A1FC-CF9A207B0A31}"/>
              </a:ext>
            </a:extLst>
          </p:cNvPr>
          <p:cNvSpPr/>
          <p:nvPr/>
        </p:nvSpPr>
        <p:spPr>
          <a:xfrm>
            <a:off x="12631349" y="6735187"/>
            <a:ext cx="2213113" cy="1435124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F2712-65CD-7745-8E2B-6B778C6F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and Phase Damping Channels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5D7BDA-1798-D542-A259-D557D795B34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12403122" y="7779850"/>
            <a:ext cx="1773330" cy="260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718ED3-1461-9F4A-B00F-72D417E0FEC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12403133" y="7117067"/>
            <a:ext cx="267493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87B5B7-8574-9949-9978-539BEAB51816}"/>
                  </a:ext>
                </a:extLst>
              </p:cNvPr>
              <p:cNvSpPr txBox="1"/>
              <p:nvPr/>
            </p:nvSpPr>
            <p:spPr>
              <a:xfrm>
                <a:off x="11739958" y="6932401"/>
                <a:ext cx="66317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87B5B7-8574-9949-9978-539BEAB5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9958" y="6932401"/>
                <a:ext cx="663175" cy="369332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3D24F-372C-E64D-8806-FC3B7BF4A9C5}"/>
                  </a:ext>
                </a:extLst>
              </p:cNvPr>
              <p:cNvSpPr txBox="1"/>
              <p:nvPr/>
            </p:nvSpPr>
            <p:spPr>
              <a:xfrm>
                <a:off x="11863171" y="7595184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3D24F-372C-E64D-8806-FC3B7BF4A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3171" y="7595184"/>
                <a:ext cx="53995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0EF56B1E-BC45-5E45-A89D-552BF213F40D}"/>
                  </a:ext>
                </a:extLst>
              </p:cNvPr>
              <p:cNvSpPr/>
              <p:nvPr/>
            </p:nvSpPr>
            <p:spPr>
              <a:xfrm>
                <a:off x="12829356" y="7586204"/>
                <a:ext cx="702012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0EF56B1E-BC45-5E45-A89D-552BF213F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9356" y="7586204"/>
                <a:ext cx="702012" cy="387292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 l="-13793" r="-5172" b="-909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E92503-4038-B647-823C-305C8C763D70}"/>
                  </a:ext>
                </a:extLst>
              </p:cNvPr>
              <p:cNvSpPr txBox="1"/>
              <p:nvPr/>
            </p:nvSpPr>
            <p:spPr>
              <a:xfrm>
                <a:off x="15078070" y="6932401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E92503-4038-B647-823C-305C8C763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8070" y="6932401"/>
                <a:ext cx="539951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25BE037-DA6A-1C4F-80F8-16387D23A6EF}"/>
              </a:ext>
            </a:extLst>
          </p:cNvPr>
          <p:cNvGrpSpPr/>
          <p:nvPr/>
        </p:nvGrpSpPr>
        <p:grpSpPr>
          <a:xfrm>
            <a:off x="14176452" y="7591406"/>
            <a:ext cx="448742" cy="474597"/>
            <a:chOff x="6802682" y="3964855"/>
            <a:chExt cx="299340" cy="314132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A041045-03B0-F24F-9B5D-D8F05C13E82A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A1CF45D9-F928-5849-AFE7-9A9B5AC86A3C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922F56D-C871-C24B-9DB1-084D7C09E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5967"/>
              <a:ext cx="128511" cy="1854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2EC2806-9B4E-834B-A1FC-467F2D800C78}"/>
              </a:ext>
            </a:extLst>
          </p:cNvPr>
          <p:cNvSpPr/>
          <p:nvPr/>
        </p:nvSpPr>
        <p:spPr>
          <a:xfrm>
            <a:off x="13098171" y="7029723"/>
            <a:ext cx="165743" cy="1657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F2A12D-CC3E-8342-8CC1-BE4AAB6468DB}"/>
              </a:ext>
            </a:extLst>
          </p:cNvPr>
          <p:cNvCxnSpPr>
            <a:cxnSpLocks/>
            <a:stCxn id="19" idx="4"/>
            <a:endCxn id="9" idx="0"/>
          </p:cNvCxnSpPr>
          <p:nvPr/>
        </p:nvCxnSpPr>
        <p:spPr>
          <a:xfrm flipH="1">
            <a:off x="13180362" y="7195466"/>
            <a:ext cx="681" cy="390738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B44C995-A85E-5848-B625-BF5AB0871D2E}"/>
              </a:ext>
            </a:extLst>
          </p:cNvPr>
          <p:cNvSpPr/>
          <p:nvPr/>
        </p:nvSpPr>
        <p:spPr>
          <a:xfrm>
            <a:off x="13751196" y="7697956"/>
            <a:ext cx="165743" cy="1657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94C765-AA8A-B64B-93E9-62392AA88F47}"/>
              </a:ext>
            </a:extLst>
          </p:cNvPr>
          <p:cNvCxnSpPr>
            <a:cxnSpLocks/>
            <a:stCxn id="22" idx="0"/>
            <a:endCxn id="26" idx="4"/>
          </p:cNvCxnSpPr>
          <p:nvPr/>
        </p:nvCxnSpPr>
        <p:spPr>
          <a:xfrm flipV="1">
            <a:off x="13834068" y="7253196"/>
            <a:ext cx="4467" cy="444760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5F5C720-9090-034A-A060-5B2E8840B3AA}"/>
              </a:ext>
            </a:extLst>
          </p:cNvPr>
          <p:cNvSpPr/>
          <p:nvPr/>
        </p:nvSpPr>
        <p:spPr>
          <a:xfrm>
            <a:off x="8923297" y="6735188"/>
            <a:ext cx="1850025" cy="1435123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r 25">
            <a:extLst>
              <a:ext uri="{FF2B5EF4-FFF2-40B4-BE49-F238E27FC236}">
                <a16:creationId xmlns:a16="http://schemas.microsoft.com/office/drawing/2014/main" id="{5511576E-D30B-1844-BC6F-3B65A00A7600}"/>
              </a:ext>
            </a:extLst>
          </p:cNvPr>
          <p:cNvSpPr/>
          <p:nvPr/>
        </p:nvSpPr>
        <p:spPr>
          <a:xfrm>
            <a:off x="13697811" y="6971749"/>
            <a:ext cx="281447" cy="281447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B4ECB2-09D5-9A4E-BE77-1D3D2A634D5F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>
            <a:off x="8696968" y="7775174"/>
            <a:ext cx="1400371" cy="727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3D7DA7-B86A-A14F-8556-F503D967CF5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8695081" y="7117067"/>
            <a:ext cx="2330381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499364-066A-C54C-979B-F629FCDF61F9}"/>
                  </a:ext>
                </a:extLst>
              </p:cNvPr>
              <p:cNvSpPr txBox="1"/>
              <p:nvPr/>
            </p:nvSpPr>
            <p:spPr>
              <a:xfrm>
                <a:off x="8031906" y="6932401"/>
                <a:ext cx="66317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499364-066A-C54C-979B-F629FCDF6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906" y="6932401"/>
                <a:ext cx="663175" cy="369332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959DA5-6E15-714B-89B7-3C79E5E36336}"/>
                  </a:ext>
                </a:extLst>
              </p:cNvPr>
              <p:cNvSpPr txBox="1"/>
              <p:nvPr/>
            </p:nvSpPr>
            <p:spPr>
              <a:xfrm>
                <a:off x="8157017" y="7590508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959DA5-6E15-714B-89B7-3C79E5E3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017" y="7590508"/>
                <a:ext cx="539951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9E2D3B24-8E9F-094C-A579-99D931948CC9}"/>
                  </a:ext>
                </a:extLst>
              </p:cNvPr>
              <p:cNvSpPr/>
              <p:nvPr/>
            </p:nvSpPr>
            <p:spPr>
              <a:xfrm>
                <a:off x="9121304" y="7586204"/>
                <a:ext cx="703373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9E2D3B24-8E9F-094C-A579-99D931948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304" y="7586204"/>
                <a:ext cx="703373" cy="387292"/>
              </a:xfrm>
              <a:prstGeom prst="roundRect">
                <a:avLst>
                  <a:gd name="adj" fmla="val 0"/>
                </a:avLst>
              </a:prstGeom>
              <a:blipFill>
                <a:blip r:embed="rId7"/>
                <a:stretch>
                  <a:fillRect l="-13793" r="-5172" b="-909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2BBC48-3159-4D41-B223-F3CEF8FA0874}"/>
                  </a:ext>
                </a:extLst>
              </p:cNvPr>
              <p:cNvSpPr txBox="1"/>
              <p:nvPr/>
            </p:nvSpPr>
            <p:spPr>
              <a:xfrm>
                <a:off x="11025462" y="6932401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2BBC48-3159-4D41-B223-F3CEF8FA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462" y="6932401"/>
                <a:ext cx="539951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79BCC198-341E-5049-93CD-DFE7458FFC75}"/>
              </a:ext>
            </a:extLst>
          </p:cNvPr>
          <p:cNvGrpSpPr/>
          <p:nvPr/>
        </p:nvGrpSpPr>
        <p:grpSpPr>
          <a:xfrm>
            <a:off x="10097339" y="7591406"/>
            <a:ext cx="448742" cy="474597"/>
            <a:chOff x="6802682" y="3964855"/>
            <a:chExt cx="299340" cy="314132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14AB8D9-CB9E-F44C-A5A3-0F322887E937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Block Arc 42">
              <a:extLst>
                <a:ext uri="{FF2B5EF4-FFF2-40B4-BE49-F238E27FC236}">
                  <a16:creationId xmlns:a16="http://schemas.microsoft.com/office/drawing/2014/main" id="{A68FAA31-CFEB-9241-934D-9F93CA1F75B8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282A566-A02B-0A40-A6E8-031EE23A6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5967"/>
              <a:ext cx="128511" cy="1854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DB8167CD-FC0D-7A45-832B-4EB6EC4A8FB4}"/>
              </a:ext>
            </a:extLst>
          </p:cNvPr>
          <p:cNvSpPr/>
          <p:nvPr/>
        </p:nvSpPr>
        <p:spPr>
          <a:xfrm>
            <a:off x="9390119" y="7029723"/>
            <a:ext cx="165743" cy="1657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70D82D-649D-4B41-9BEE-0AC3F498A7B5}"/>
              </a:ext>
            </a:extLst>
          </p:cNvPr>
          <p:cNvCxnSpPr>
            <a:cxnSpLocks/>
            <a:stCxn id="45" idx="4"/>
            <a:endCxn id="39" idx="0"/>
          </p:cNvCxnSpPr>
          <p:nvPr/>
        </p:nvCxnSpPr>
        <p:spPr>
          <a:xfrm>
            <a:off x="9472991" y="7195466"/>
            <a:ext cx="0" cy="390738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D0EA675-7375-CB4B-AAD6-918E5F1F9D2F}"/>
              </a:ext>
            </a:extLst>
          </p:cNvPr>
          <p:cNvSpPr/>
          <p:nvPr/>
        </p:nvSpPr>
        <p:spPr>
          <a:xfrm>
            <a:off x="9052669" y="6194157"/>
            <a:ext cx="1544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a) </a:t>
            </a:r>
            <a:r>
              <a:rPr lang="en-US" sz="2000" i="1" dirty="0"/>
              <a:t>Dephasing</a:t>
            </a:r>
            <a:endParaRPr lang="en-US" sz="2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1EB62F-401D-5F44-9F48-46B10AF48A32}"/>
              </a:ext>
            </a:extLst>
          </p:cNvPr>
          <p:cNvSpPr/>
          <p:nvPr/>
        </p:nvSpPr>
        <p:spPr>
          <a:xfrm>
            <a:off x="12428873" y="6196471"/>
            <a:ext cx="2537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b) </a:t>
            </a:r>
            <a:r>
              <a:rPr lang="en-US" sz="2000" i="1" dirty="0"/>
              <a:t>Amplitude Damping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959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6325-A1F0-F844-9F79-E0613E6E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213" y="3794126"/>
            <a:ext cx="234875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Nonunital noise plots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ACD6667-AA88-1A40-943D-60385B30C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210"/>
          <a:stretch/>
        </p:blipFill>
        <p:spPr>
          <a:xfrm>
            <a:off x="11213259" y="3429000"/>
            <a:ext cx="4092388" cy="3429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C2D73C0-554E-FE45-9C94-CFD4D1A62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3259" y="6858000"/>
            <a:ext cx="4092388" cy="409238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34F9480-2DDB-AA42-B31A-9398E4BBE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94" y="6578302"/>
            <a:ext cx="4096871" cy="245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3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BFFAF7CE-B650-F54B-A1A0-C36D5386930B}"/>
                  </a:ext>
                </a:extLst>
              </p:cNvPr>
              <p:cNvSpPr/>
              <p:nvPr/>
            </p:nvSpPr>
            <p:spPr>
              <a:xfrm>
                <a:off x="10868653" y="7161261"/>
                <a:ext cx="1985461" cy="1805913"/>
              </a:xfrm>
              <a:prstGeom prst="roundRect">
                <a:avLst>
                  <a:gd name="adj" fmla="val 5335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BFFAF7CE-B650-F54B-A1A0-C36D53869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53" y="7161261"/>
                <a:ext cx="1985461" cy="1805913"/>
              </a:xfrm>
              <a:prstGeom prst="roundRect">
                <a:avLst>
                  <a:gd name="adj" fmla="val 5335"/>
                </a:avLst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E20FE46D-107B-2E47-A2EA-50A98CD65528}"/>
                  </a:ext>
                </a:extLst>
              </p:cNvPr>
              <p:cNvSpPr/>
              <p:nvPr/>
            </p:nvSpPr>
            <p:spPr>
              <a:xfrm>
                <a:off x="10868652" y="6212546"/>
                <a:ext cx="1984317" cy="836143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E20FE46D-107B-2E47-A2EA-50A98CD65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52" y="6212546"/>
                <a:ext cx="1984317" cy="836143"/>
              </a:xfrm>
              <a:prstGeom prst="roundRect">
                <a:avLst>
                  <a:gd name="adj" fmla="val 10206"/>
                </a:avLst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EA43DBC4-A483-904F-84AB-775782E0C3BF}"/>
                  </a:ext>
                </a:extLst>
              </p:cNvPr>
              <p:cNvSpPr/>
              <p:nvPr/>
            </p:nvSpPr>
            <p:spPr>
              <a:xfrm>
                <a:off x="9105540" y="6212545"/>
                <a:ext cx="1018492" cy="1777467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EA43DBC4-A483-904F-84AB-775782E0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540" y="6212545"/>
                <a:ext cx="1018492" cy="1777467"/>
              </a:xfrm>
              <a:prstGeom prst="roundRect">
                <a:avLst>
                  <a:gd name="adj" fmla="val 10206"/>
                </a:avLst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77C55D6-4647-5B40-9698-9F61F632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Ansatz Example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5D123D-1495-C942-A26D-F9320E993E9D}"/>
              </a:ext>
            </a:extLst>
          </p:cNvPr>
          <p:cNvSpPr/>
          <p:nvPr/>
        </p:nvSpPr>
        <p:spPr>
          <a:xfrm>
            <a:off x="8323854" y="5741894"/>
            <a:ext cx="2071283" cy="4312024"/>
          </a:xfrm>
          <a:prstGeom prst="roundRect">
            <a:avLst>
              <a:gd name="adj" fmla="val 5333"/>
            </a:avLst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Sources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3194DE5-1C06-B84C-84FF-6B71E483EF41}"/>
              </a:ext>
            </a:extLst>
          </p:cNvPr>
          <p:cNvSpPr/>
          <p:nvPr/>
        </p:nvSpPr>
        <p:spPr>
          <a:xfrm>
            <a:off x="10643271" y="5741894"/>
            <a:ext cx="2971941" cy="4312024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Nonsignaling Devices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084D13-5F01-0545-A777-39875B77CF5A}"/>
                  </a:ext>
                </a:extLst>
              </p:cNvPr>
              <p:cNvSpPr txBox="1"/>
              <p:nvPr/>
            </p:nvSpPr>
            <p:spPr>
              <a:xfrm>
                <a:off x="13179742" y="6586270"/>
                <a:ext cx="2490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084D13-5F01-0545-A777-39875B77C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9742" y="6586270"/>
                <a:ext cx="249009" cy="338554"/>
              </a:xfrm>
              <a:prstGeom prst="rect">
                <a:avLst/>
              </a:prstGeom>
              <a:blipFill>
                <a:blip r:embed="rId5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289A48-ABDF-474B-9AD0-A5DF0E39EB35}"/>
              </a:ext>
            </a:extLst>
          </p:cNvPr>
          <p:cNvCxnSpPr>
            <a:cxnSpLocks/>
            <a:stCxn id="44" idx="3"/>
            <a:endCxn id="12" idx="1"/>
          </p:cNvCxnSpPr>
          <p:nvPr/>
        </p:nvCxnSpPr>
        <p:spPr>
          <a:xfrm>
            <a:off x="12502859" y="6748421"/>
            <a:ext cx="676883" cy="712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AB77D-116E-B94E-9ECD-0572DC869496}"/>
                  </a:ext>
                </a:extLst>
              </p:cNvPr>
              <p:cNvSpPr txBox="1"/>
              <p:nvPr/>
            </p:nvSpPr>
            <p:spPr>
              <a:xfrm>
                <a:off x="13184379" y="9464889"/>
                <a:ext cx="250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AB77D-116E-B94E-9ECD-0572DC869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4379" y="9464889"/>
                <a:ext cx="250948" cy="338554"/>
              </a:xfrm>
              <a:prstGeom prst="rect">
                <a:avLst/>
              </a:prstGeom>
              <a:blipFill>
                <a:blip r:embed="rId6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11D506-7FD4-7849-B21F-240D56F8ACFD}"/>
                  </a:ext>
                </a:extLst>
              </p:cNvPr>
              <p:cNvSpPr txBox="1"/>
              <p:nvPr/>
            </p:nvSpPr>
            <p:spPr>
              <a:xfrm>
                <a:off x="8354921" y="6573823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11D506-7FD4-7849-B21F-240D56F8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921" y="6573823"/>
                <a:ext cx="539951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1D38B9-57C2-654A-816E-AD49642D365C}"/>
              </a:ext>
            </a:extLst>
          </p:cNvPr>
          <p:cNvCxnSpPr>
            <a:cxnSpLocks/>
            <a:stCxn id="20" idx="3"/>
            <a:endCxn id="44" idx="1"/>
          </p:cNvCxnSpPr>
          <p:nvPr/>
        </p:nvCxnSpPr>
        <p:spPr>
          <a:xfrm>
            <a:off x="8894872" y="6743100"/>
            <a:ext cx="3159245" cy="532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EE7D97-7B4F-4A47-A757-7629EB77D2CC}"/>
                  </a:ext>
                </a:extLst>
              </p:cNvPr>
              <p:cNvSpPr txBox="1"/>
              <p:nvPr/>
            </p:nvSpPr>
            <p:spPr>
              <a:xfrm>
                <a:off x="8354921" y="7546308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EE7D97-7B4F-4A47-A757-7629EB77D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921" y="7546308"/>
                <a:ext cx="539951" cy="338554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87F8BF0A-3707-C549-8584-7B6B43AFD88D}"/>
                  </a:ext>
                </a:extLst>
              </p:cNvPr>
              <p:cNvSpPr/>
              <p:nvPr/>
            </p:nvSpPr>
            <p:spPr>
              <a:xfrm>
                <a:off x="10994743" y="6556161"/>
                <a:ext cx="711052" cy="383304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87F8BF0A-3707-C549-8584-7B6B43AFD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743" y="6556161"/>
                <a:ext cx="711052" cy="383304"/>
              </a:xfrm>
              <a:prstGeom prst="roundRect">
                <a:avLst>
                  <a:gd name="adj" fmla="val 0"/>
                </a:avLst>
              </a:prstGeom>
              <a:blipFill>
                <a:blip r:embed="rId9"/>
                <a:stretch>
                  <a:fillRect l="-17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800E45-99C7-FB40-BC33-1CD797E9ADBF}"/>
                  </a:ext>
                </a:extLst>
              </p:cNvPr>
              <p:cNvSpPr txBox="1"/>
              <p:nvPr/>
            </p:nvSpPr>
            <p:spPr>
              <a:xfrm>
                <a:off x="13153991" y="8009568"/>
                <a:ext cx="3715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800E45-99C7-FB40-BC33-1CD797E9A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3991" y="8009568"/>
                <a:ext cx="37157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DDCDE0E-7A1C-334D-85F1-C0F936F7F8B3}"/>
              </a:ext>
            </a:extLst>
          </p:cNvPr>
          <p:cNvGrpSpPr/>
          <p:nvPr/>
        </p:nvGrpSpPr>
        <p:grpSpPr>
          <a:xfrm>
            <a:off x="12048836" y="7515415"/>
            <a:ext cx="448742" cy="474597"/>
            <a:chOff x="6802682" y="3964855"/>
            <a:chExt cx="299340" cy="314132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396105D-3417-FA41-A3F8-160F56E204D1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Block Arc 40">
              <a:extLst>
                <a:ext uri="{FF2B5EF4-FFF2-40B4-BE49-F238E27FC236}">
                  <a16:creationId xmlns:a16="http://schemas.microsoft.com/office/drawing/2014/main" id="{8102EF57-1C78-B348-B5C1-3978598D7FED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DCADEA7-8E0C-A44F-A6E0-BB9F85C9E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566"/>
              <a:ext cx="128511" cy="19081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04FD89-C115-604B-B7BC-87D40E171D7E}"/>
              </a:ext>
            </a:extLst>
          </p:cNvPr>
          <p:cNvGrpSpPr/>
          <p:nvPr/>
        </p:nvGrpSpPr>
        <p:grpSpPr>
          <a:xfrm>
            <a:off x="12054116" y="6557375"/>
            <a:ext cx="448742" cy="474597"/>
            <a:chOff x="6802682" y="3964855"/>
            <a:chExt cx="299340" cy="314132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753360B-AAAF-4D49-8556-81ABA345FE42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Block Arc 44">
              <a:extLst>
                <a:ext uri="{FF2B5EF4-FFF2-40B4-BE49-F238E27FC236}">
                  <a16:creationId xmlns:a16="http://schemas.microsoft.com/office/drawing/2014/main" id="{0FE6ECB8-DDEB-6C4A-BBD8-43F19CEECE9F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EACE6EC-5CB8-3249-8CFC-074BB3B57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1805"/>
              <a:ext cx="139533" cy="18957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Brace 46">
            <a:extLst>
              <a:ext uri="{FF2B5EF4-FFF2-40B4-BE49-F238E27FC236}">
                <a16:creationId xmlns:a16="http://schemas.microsoft.com/office/drawing/2014/main" id="{812E9463-A85B-4248-9F44-5E2D875DE4D2}"/>
              </a:ext>
            </a:extLst>
          </p:cNvPr>
          <p:cNvSpPr/>
          <p:nvPr/>
        </p:nvSpPr>
        <p:spPr>
          <a:xfrm>
            <a:off x="12504004" y="7680067"/>
            <a:ext cx="441611" cy="960287"/>
          </a:xfrm>
          <a:prstGeom prst="rightBrace">
            <a:avLst/>
          </a:prstGeom>
          <a:ln w="228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7DCBD81-E0A9-6648-A14E-76A3B8E1E8EC}"/>
                  </a:ext>
                </a:extLst>
              </p:cNvPr>
              <p:cNvSpPr/>
              <p:nvPr/>
            </p:nvSpPr>
            <p:spPr>
              <a:xfrm>
                <a:off x="12242672" y="7989551"/>
                <a:ext cx="54745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7DCBD81-E0A9-6648-A14E-76A3B8E1E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2672" y="7989551"/>
                <a:ext cx="547454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38DEA5BB-2AD1-8A41-B030-538925946E23}"/>
                  </a:ext>
                </a:extLst>
              </p:cNvPr>
              <p:cNvSpPr/>
              <p:nvPr/>
            </p:nvSpPr>
            <p:spPr>
              <a:xfrm>
                <a:off x="9211808" y="6553091"/>
                <a:ext cx="391534" cy="38690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38DEA5BB-2AD1-8A41-B030-538925946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808" y="6553091"/>
                <a:ext cx="391534" cy="386904"/>
              </a:xfrm>
              <a:prstGeom prst="roundRect">
                <a:avLst>
                  <a:gd name="adj" fmla="val 0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62211D39-0CD7-2E46-902D-5ADDA8F05BDC}"/>
              </a:ext>
            </a:extLst>
          </p:cNvPr>
          <p:cNvSpPr/>
          <p:nvPr/>
        </p:nvSpPr>
        <p:spPr>
          <a:xfrm>
            <a:off x="9778774" y="6665548"/>
            <a:ext cx="165743" cy="16574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C96C51-BE8B-9C4E-A035-D025E712158D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9856025" y="6831291"/>
            <a:ext cx="5621" cy="758949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38CDEB-8AE4-DA45-B1FC-C6CB1068182F}"/>
              </a:ext>
            </a:extLst>
          </p:cNvPr>
          <p:cNvCxnSpPr>
            <a:cxnSpLocks/>
            <a:stCxn id="22" idx="3"/>
            <a:endCxn id="40" idx="1"/>
          </p:cNvCxnSpPr>
          <p:nvPr/>
        </p:nvCxnSpPr>
        <p:spPr>
          <a:xfrm flipV="1">
            <a:off x="8894872" y="7706461"/>
            <a:ext cx="3153965" cy="912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 51">
            <a:extLst>
              <a:ext uri="{FF2B5EF4-FFF2-40B4-BE49-F238E27FC236}">
                <a16:creationId xmlns:a16="http://schemas.microsoft.com/office/drawing/2014/main" id="{FDE350C6-5A2B-DF4C-89CF-366A31D6468A}"/>
              </a:ext>
            </a:extLst>
          </p:cNvPr>
          <p:cNvSpPr/>
          <p:nvPr/>
        </p:nvSpPr>
        <p:spPr>
          <a:xfrm>
            <a:off x="9739899" y="7590240"/>
            <a:ext cx="232251" cy="232251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47DFEEF-8383-D542-92AB-05F81D482A75}"/>
                  </a:ext>
                </a:extLst>
              </p:cNvPr>
              <p:cNvSpPr/>
              <p:nvPr/>
            </p:nvSpPr>
            <p:spPr>
              <a:xfrm>
                <a:off x="10994743" y="7519426"/>
                <a:ext cx="711052" cy="382091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47DFEEF-8383-D542-92AB-05F81D482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743" y="7519426"/>
                <a:ext cx="711052" cy="382091"/>
              </a:xfrm>
              <a:prstGeom prst="roundRect">
                <a:avLst>
                  <a:gd name="adj" fmla="val 0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8CFB2143-B9E5-8641-B486-1F17E5103AC3}"/>
                  </a:ext>
                </a:extLst>
              </p:cNvPr>
              <p:cNvSpPr/>
              <p:nvPr/>
            </p:nvSpPr>
            <p:spPr>
              <a:xfrm>
                <a:off x="10868652" y="9079921"/>
                <a:ext cx="1984317" cy="836143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8CFB2143-B9E5-8641-B486-1F17E5103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52" y="9079921"/>
                <a:ext cx="1984317" cy="836143"/>
              </a:xfrm>
              <a:prstGeom prst="roundRect">
                <a:avLst>
                  <a:gd name="adj" fmla="val 10206"/>
                </a:avLst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accent1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2A9DCA4F-BF6C-7640-AD7E-5EF05E6A51A5}"/>
                  </a:ext>
                </a:extLst>
              </p:cNvPr>
              <p:cNvSpPr/>
              <p:nvPr/>
            </p:nvSpPr>
            <p:spPr>
              <a:xfrm>
                <a:off x="9105540" y="8131126"/>
                <a:ext cx="1018492" cy="1777467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2A9DCA4F-BF6C-7640-AD7E-5EF05E6A5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540" y="8131126"/>
                <a:ext cx="1018492" cy="1777467"/>
              </a:xfrm>
              <a:prstGeom prst="roundRect">
                <a:avLst>
                  <a:gd name="adj" fmla="val 10206"/>
                </a:avLst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E078EE2-6981-E146-B2D6-4AD0A6BEB26C}"/>
                  </a:ext>
                </a:extLst>
              </p:cNvPr>
              <p:cNvSpPr txBox="1"/>
              <p:nvPr/>
            </p:nvSpPr>
            <p:spPr>
              <a:xfrm>
                <a:off x="8354921" y="8492404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E078EE2-6981-E146-B2D6-4AD0A6BEB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921" y="8492404"/>
                <a:ext cx="539951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FBFF45-7C3B-6540-B8A2-B60DF2DBB86B}"/>
              </a:ext>
            </a:extLst>
          </p:cNvPr>
          <p:cNvCxnSpPr>
            <a:cxnSpLocks/>
            <a:stCxn id="78" idx="3"/>
            <a:endCxn id="87" idx="1"/>
          </p:cNvCxnSpPr>
          <p:nvPr/>
        </p:nvCxnSpPr>
        <p:spPr>
          <a:xfrm>
            <a:off x="8894872" y="8661681"/>
            <a:ext cx="3159245" cy="532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889DACE-B8E9-BD43-82D0-6E960CA37BD1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 flipV="1">
            <a:off x="8894872" y="9625042"/>
            <a:ext cx="3153965" cy="912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685C3DE-728D-FA45-A232-6B71C9B976F6}"/>
                  </a:ext>
                </a:extLst>
              </p:cNvPr>
              <p:cNvSpPr txBox="1"/>
              <p:nvPr/>
            </p:nvSpPr>
            <p:spPr>
              <a:xfrm>
                <a:off x="8354921" y="9464889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685C3DE-728D-FA45-A232-6B71C9B97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921" y="9464889"/>
                <a:ext cx="539951" cy="338554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410C4D8A-2151-8F4D-B57E-0AA01108E3BB}"/>
                  </a:ext>
                </a:extLst>
              </p:cNvPr>
              <p:cNvSpPr/>
              <p:nvPr/>
            </p:nvSpPr>
            <p:spPr>
              <a:xfrm>
                <a:off x="10994743" y="8474742"/>
                <a:ext cx="711052" cy="383304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410C4D8A-2151-8F4D-B57E-0AA01108E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743" y="8474742"/>
                <a:ext cx="711052" cy="383304"/>
              </a:xfrm>
              <a:prstGeom prst="roundRect">
                <a:avLst>
                  <a:gd name="adj" fmla="val 0"/>
                </a:avLst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E8D1701-BB7B-CB45-9934-87C63724D90C}"/>
              </a:ext>
            </a:extLst>
          </p:cNvPr>
          <p:cNvCxnSpPr>
            <a:cxnSpLocks/>
            <a:stCxn id="83" idx="3"/>
            <a:endCxn id="18" idx="1"/>
          </p:cNvCxnSpPr>
          <p:nvPr/>
        </p:nvCxnSpPr>
        <p:spPr>
          <a:xfrm>
            <a:off x="12497579" y="9625042"/>
            <a:ext cx="686801" cy="9125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526706A-108F-0143-8CA0-9704EBBC5CDC}"/>
              </a:ext>
            </a:extLst>
          </p:cNvPr>
          <p:cNvGrpSpPr/>
          <p:nvPr/>
        </p:nvGrpSpPr>
        <p:grpSpPr>
          <a:xfrm>
            <a:off x="12048836" y="9433996"/>
            <a:ext cx="448742" cy="474597"/>
            <a:chOff x="6802682" y="3964855"/>
            <a:chExt cx="299340" cy="314132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6D24A852-2CDA-9F41-A50C-21F006E0996E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Block Arc 83">
              <a:extLst>
                <a:ext uri="{FF2B5EF4-FFF2-40B4-BE49-F238E27FC236}">
                  <a16:creationId xmlns:a16="http://schemas.microsoft.com/office/drawing/2014/main" id="{7CFD4858-B8EA-FB40-9633-D986543EADAE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9B18863-966F-114A-AD31-88A12C643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566"/>
              <a:ext cx="128511" cy="19081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3E65733-B9B2-9245-8540-D0CFED1C76C5}"/>
              </a:ext>
            </a:extLst>
          </p:cNvPr>
          <p:cNvGrpSpPr/>
          <p:nvPr/>
        </p:nvGrpSpPr>
        <p:grpSpPr>
          <a:xfrm>
            <a:off x="12054116" y="8475956"/>
            <a:ext cx="448742" cy="474597"/>
            <a:chOff x="6802682" y="3964855"/>
            <a:chExt cx="299340" cy="314132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5FA22639-E3AF-B042-B9CC-8A036EF81C79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Block Arc 87">
              <a:extLst>
                <a:ext uri="{FF2B5EF4-FFF2-40B4-BE49-F238E27FC236}">
                  <a16:creationId xmlns:a16="http://schemas.microsoft.com/office/drawing/2014/main" id="{74C7204C-31ED-C243-AC9F-6C66235F7E46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FFFCA8C-0059-8047-9694-60E414611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1805"/>
              <a:ext cx="139533" cy="18957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05EEA89A-39EE-9A4B-AC3E-906942EDC6F9}"/>
                  </a:ext>
                </a:extLst>
              </p:cNvPr>
              <p:cNvSpPr/>
              <p:nvPr/>
            </p:nvSpPr>
            <p:spPr>
              <a:xfrm>
                <a:off x="9211808" y="8471672"/>
                <a:ext cx="391534" cy="38690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05EEA89A-39EE-9A4B-AC3E-906942EDC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808" y="8471672"/>
                <a:ext cx="391534" cy="386904"/>
              </a:xfrm>
              <a:prstGeom prst="roundRect">
                <a:avLst>
                  <a:gd name="adj" fmla="val 0"/>
                </a:avLst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5CED697F-DD2B-EA4F-A528-3902DA99DDED}"/>
              </a:ext>
            </a:extLst>
          </p:cNvPr>
          <p:cNvSpPr/>
          <p:nvPr/>
        </p:nvSpPr>
        <p:spPr>
          <a:xfrm>
            <a:off x="9778774" y="8584129"/>
            <a:ext cx="165743" cy="16574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DC2294C-87DF-4844-AF72-AD7C2DE0BDB8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 flipH="1">
            <a:off x="9856025" y="8749872"/>
            <a:ext cx="5621" cy="758949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Or 92">
            <a:extLst>
              <a:ext uri="{FF2B5EF4-FFF2-40B4-BE49-F238E27FC236}">
                <a16:creationId xmlns:a16="http://schemas.microsoft.com/office/drawing/2014/main" id="{37797A74-7176-1D4F-8900-8C1B88CA5723}"/>
              </a:ext>
            </a:extLst>
          </p:cNvPr>
          <p:cNvSpPr/>
          <p:nvPr/>
        </p:nvSpPr>
        <p:spPr>
          <a:xfrm>
            <a:off x="9739899" y="9508821"/>
            <a:ext cx="232251" cy="232251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81918F7-51C1-3348-89F8-F86C8B60C9D6}"/>
                  </a:ext>
                </a:extLst>
              </p:cNvPr>
              <p:cNvSpPr/>
              <p:nvPr/>
            </p:nvSpPr>
            <p:spPr>
              <a:xfrm>
                <a:off x="10994743" y="9438007"/>
                <a:ext cx="711052" cy="382091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81918F7-51C1-3348-89F8-F86C8B60C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743" y="9438007"/>
                <a:ext cx="711052" cy="382091"/>
              </a:xfrm>
              <a:prstGeom prst="roundRect">
                <a:avLst>
                  <a:gd name="adj" fmla="val 0"/>
                </a:avLst>
              </a:prstGeom>
              <a:blipFill>
                <a:blip r:embed="rId18"/>
                <a:stretch>
                  <a:fillRect l="-17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B3A5FD2-E2AC-744C-B4DD-B6FE29698707}"/>
              </a:ext>
            </a:extLst>
          </p:cNvPr>
          <p:cNvCxnSpPr>
            <a:cxnSpLocks/>
          </p:cNvCxnSpPr>
          <p:nvPr/>
        </p:nvCxnSpPr>
        <p:spPr>
          <a:xfrm>
            <a:off x="12841339" y="8183402"/>
            <a:ext cx="343041" cy="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42C1A973-6E0E-C248-9A98-85342A8AA283}"/>
              </a:ext>
            </a:extLst>
          </p:cNvPr>
          <p:cNvSpPr/>
          <p:nvPr/>
        </p:nvSpPr>
        <p:spPr>
          <a:xfrm>
            <a:off x="12504004" y="7729683"/>
            <a:ext cx="348965" cy="960287"/>
          </a:xfrm>
          <a:prstGeom prst="rightBrace">
            <a:avLst/>
          </a:prstGeom>
          <a:ln w="228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4902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BF5AB3-AEDA-044F-B06A-8232B6ABB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3394363"/>
            <a:ext cx="10972800" cy="7315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72E4629-DA5D-1C49-B060-FAA169FDC0AF}"/>
              </a:ext>
            </a:extLst>
          </p:cNvPr>
          <p:cNvGrpSpPr/>
          <p:nvPr/>
        </p:nvGrpSpPr>
        <p:grpSpPr>
          <a:xfrm>
            <a:off x="8605146" y="8245569"/>
            <a:ext cx="3105440" cy="404257"/>
            <a:chOff x="6826985" y="5083482"/>
            <a:chExt cx="2421079" cy="31516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DD8CF1-4A43-2448-9C3E-BA5F5DADE214}"/>
                </a:ext>
              </a:extLst>
            </p:cNvPr>
            <p:cNvSpPr/>
            <p:nvPr/>
          </p:nvSpPr>
          <p:spPr>
            <a:xfrm>
              <a:off x="7179748" y="5086052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5A30808-F6B0-8744-9F10-7303F3E986CF}"/>
                </a:ext>
              </a:extLst>
            </p:cNvPr>
            <p:cNvSpPr/>
            <p:nvPr/>
          </p:nvSpPr>
          <p:spPr>
            <a:xfrm>
              <a:off x="6826985" y="5232890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CA61803-4279-9F46-8732-19AE8AB4E9DD}"/>
                </a:ext>
              </a:extLst>
            </p:cNvPr>
            <p:cNvCxnSpPr>
              <a:cxnSpLocks/>
              <a:stCxn id="7" idx="3"/>
              <a:endCxn id="8" idx="3"/>
            </p:cNvCxnSpPr>
            <p:nvPr/>
          </p:nvCxnSpPr>
          <p:spPr>
            <a:xfrm flipH="1">
              <a:off x="7037683" y="5207874"/>
              <a:ext cx="177443" cy="963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6BF05F6-FAE3-4044-8ED9-94BC9BAD7FD6}"/>
                </a:ext>
              </a:extLst>
            </p:cNvPr>
            <p:cNvSpPr/>
            <p:nvPr/>
          </p:nvSpPr>
          <p:spPr>
            <a:xfrm>
              <a:off x="7582434" y="5237094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E86E29A-68C2-CE4B-BEBF-B7826A7F426E}"/>
                </a:ext>
              </a:extLst>
            </p:cNvPr>
            <p:cNvSpPr/>
            <p:nvPr/>
          </p:nvSpPr>
          <p:spPr>
            <a:xfrm>
              <a:off x="8330944" y="5242315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260CFC2-D768-B947-AE02-B7EBA0ACA059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7385950" y="5207874"/>
              <a:ext cx="196484" cy="1005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38EA78-6C6D-BB42-AFDF-64E219E5A9E4}"/>
                </a:ext>
              </a:extLst>
            </p:cNvPr>
            <p:cNvSpPr/>
            <p:nvPr/>
          </p:nvSpPr>
          <p:spPr>
            <a:xfrm>
              <a:off x="7936528" y="5083482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4F5C622-6DC3-124C-9092-E02CA7CC5B5F}"/>
                </a:ext>
              </a:extLst>
            </p:cNvPr>
            <p:cNvCxnSpPr>
              <a:cxnSpLocks/>
              <a:stCxn id="13" idx="5"/>
              <a:endCxn id="11" idx="1"/>
            </p:cNvCxnSpPr>
            <p:nvPr/>
          </p:nvCxnSpPr>
          <p:spPr>
            <a:xfrm>
              <a:off x="8142730" y="5205304"/>
              <a:ext cx="188215" cy="10837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0A17A53-B2E3-BC41-A587-C1BDE6576E52}"/>
                </a:ext>
              </a:extLst>
            </p:cNvPr>
            <p:cNvCxnSpPr>
              <a:cxnSpLocks/>
              <a:stCxn id="13" idx="3"/>
              <a:endCxn id="10" idx="3"/>
            </p:cNvCxnSpPr>
            <p:nvPr/>
          </p:nvCxnSpPr>
          <p:spPr>
            <a:xfrm flipH="1">
              <a:off x="7793132" y="5205304"/>
              <a:ext cx="178774" cy="10315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C8E16DA-8BE1-0F40-A47A-F67999270712}"/>
                </a:ext>
              </a:extLst>
            </p:cNvPr>
            <p:cNvSpPr/>
            <p:nvPr/>
          </p:nvSpPr>
          <p:spPr>
            <a:xfrm>
              <a:off x="9037366" y="5255928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3D3A97-4800-E249-BE2A-51205EBAB307}"/>
                </a:ext>
              </a:extLst>
            </p:cNvPr>
            <p:cNvSpPr/>
            <p:nvPr/>
          </p:nvSpPr>
          <p:spPr>
            <a:xfrm>
              <a:off x="8673942" y="5083482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ED96C98-C6F1-264E-9FAE-A1CB88D8A99C}"/>
                </a:ext>
              </a:extLst>
            </p:cNvPr>
            <p:cNvCxnSpPr>
              <a:cxnSpLocks/>
              <a:stCxn id="17" idx="3"/>
              <a:endCxn id="11" idx="3"/>
            </p:cNvCxnSpPr>
            <p:nvPr/>
          </p:nvCxnSpPr>
          <p:spPr>
            <a:xfrm flipH="1">
              <a:off x="8541643" y="5205304"/>
              <a:ext cx="167678" cy="10837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D0E5CF6-BD7B-CE48-8361-52547B352792}"/>
                </a:ext>
              </a:extLst>
            </p:cNvPr>
            <p:cNvCxnSpPr>
              <a:cxnSpLocks/>
              <a:stCxn id="17" idx="5"/>
              <a:endCxn id="16" idx="1"/>
            </p:cNvCxnSpPr>
            <p:nvPr/>
          </p:nvCxnSpPr>
          <p:spPr>
            <a:xfrm>
              <a:off x="8880143" y="5205304"/>
              <a:ext cx="157222" cy="121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00B069-3C83-7A42-BDB5-74A165D4B1FF}"/>
              </a:ext>
            </a:extLst>
          </p:cNvPr>
          <p:cNvGrpSpPr/>
          <p:nvPr/>
        </p:nvGrpSpPr>
        <p:grpSpPr>
          <a:xfrm>
            <a:off x="9779644" y="5361188"/>
            <a:ext cx="1614626" cy="469923"/>
            <a:chOff x="4130429" y="1906245"/>
            <a:chExt cx="1011742" cy="2944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18C97A-E48F-F142-BA6C-1524ADEC362B}"/>
                </a:ext>
              </a:extLst>
            </p:cNvPr>
            <p:cNvSpPr/>
            <p:nvPr/>
          </p:nvSpPr>
          <p:spPr>
            <a:xfrm>
              <a:off x="4523564" y="1906245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5217E822-4DFE-3843-9382-D848F70B27CA}"/>
                </a:ext>
              </a:extLst>
            </p:cNvPr>
            <p:cNvSpPr/>
            <p:nvPr/>
          </p:nvSpPr>
          <p:spPr>
            <a:xfrm>
              <a:off x="4130429" y="2057981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F24B29A-3E02-3047-8A15-65393DA43AA3}"/>
                </a:ext>
              </a:extLst>
            </p:cNvPr>
            <p:cNvSpPr/>
            <p:nvPr/>
          </p:nvSpPr>
          <p:spPr>
            <a:xfrm>
              <a:off x="4931473" y="2057981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3F88D83-8623-EE4B-8707-476137FF7E84}"/>
                </a:ext>
              </a:extLst>
            </p:cNvPr>
            <p:cNvCxnSpPr>
              <a:cxnSpLocks/>
              <a:stCxn id="20" idx="3"/>
              <a:endCxn id="21" idx="3"/>
            </p:cNvCxnSpPr>
            <p:nvPr/>
          </p:nvCxnSpPr>
          <p:spPr>
            <a:xfrm flipH="1">
              <a:off x="4341127" y="2028067"/>
              <a:ext cx="217816" cy="10127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CF4BB7-DE0F-584F-945F-D67C2C967D90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4729766" y="2028067"/>
              <a:ext cx="201707" cy="10127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76A8A7-E143-6545-9BC5-8C4B9D42B6A9}"/>
              </a:ext>
            </a:extLst>
          </p:cNvPr>
          <p:cNvGrpSpPr/>
          <p:nvPr/>
        </p:nvGrpSpPr>
        <p:grpSpPr>
          <a:xfrm>
            <a:off x="14323989" y="7942672"/>
            <a:ext cx="2599119" cy="747366"/>
            <a:chOff x="2452776" y="1648330"/>
            <a:chExt cx="1932096" cy="55556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F9D811-3BC4-9B4B-B3E2-EF2411310B64}"/>
                </a:ext>
              </a:extLst>
            </p:cNvPr>
            <p:cNvSpPr/>
            <p:nvPr/>
          </p:nvSpPr>
          <p:spPr>
            <a:xfrm>
              <a:off x="2815935" y="1899672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2A1D94C-34E6-D341-B821-F56E933966A4}"/>
                </a:ext>
              </a:extLst>
            </p:cNvPr>
            <p:cNvSpPr/>
            <p:nvPr/>
          </p:nvSpPr>
          <p:spPr>
            <a:xfrm>
              <a:off x="2452776" y="2052041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BF24D32-B132-AA45-9545-DE5A639C4613}"/>
                </a:ext>
              </a:extLst>
            </p:cNvPr>
            <p:cNvCxnSpPr>
              <a:cxnSpLocks/>
              <a:stCxn id="26" idx="3"/>
              <a:endCxn id="27" idx="3"/>
            </p:cNvCxnSpPr>
            <p:nvPr/>
          </p:nvCxnSpPr>
          <p:spPr>
            <a:xfrm flipH="1">
              <a:off x="2663474" y="2021494"/>
              <a:ext cx="187839" cy="101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A777512-278A-794F-BFB1-3CF7B0D9DA1C}"/>
                </a:ext>
              </a:extLst>
            </p:cNvPr>
            <p:cNvSpPr/>
            <p:nvPr/>
          </p:nvSpPr>
          <p:spPr>
            <a:xfrm>
              <a:off x="3249626" y="2057515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7F431BC-84C4-7D44-AF2D-7C92FA09D436}"/>
                </a:ext>
              </a:extLst>
            </p:cNvPr>
            <p:cNvSpPr/>
            <p:nvPr/>
          </p:nvSpPr>
          <p:spPr>
            <a:xfrm>
              <a:off x="4166100" y="1664207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3276FD64-2B4B-6C45-BE28-16898F8E6F32}"/>
                </a:ext>
              </a:extLst>
            </p:cNvPr>
            <p:cNvSpPr/>
            <p:nvPr/>
          </p:nvSpPr>
          <p:spPr>
            <a:xfrm>
              <a:off x="4174174" y="2061173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6900839-7BB1-E04C-A47A-59395453C0B0}"/>
                </a:ext>
              </a:extLst>
            </p:cNvPr>
            <p:cNvCxnSpPr>
              <a:cxnSpLocks/>
              <a:stCxn id="26" idx="5"/>
              <a:endCxn id="29" idx="1"/>
            </p:cNvCxnSpPr>
            <p:nvPr/>
          </p:nvCxnSpPr>
          <p:spPr>
            <a:xfrm>
              <a:off x="3022136" y="2021494"/>
              <a:ext cx="227490" cy="1073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7A598AC-4D1F-144E-9C76-4B09797B42BB}"/>
                </a:ext>
              </a:extLst>
            </p:cNvPr>
            <p:cNvSpPr/>
            <p:nvPr/>
          </p:nvSpPr>
          <p:spPr>
            <a:xfrm>
              <a:off x="3635861" y="1648330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A6E567F-998D-F540-84A8-4D63579B36B9}"/>
                </a:ext>
              </a:extLst>
            </p:cNvPr>
            <p:cNvCxnSpPr>
              <a:cxnSpLocks/>
              <a:stCxn id="33" idx="3"/>
              <a:endCxn id="29" idx="0"/>
            </p:cNvCxnSpPr>
            <p:nvPr/>
          </p:nvCxnSpPr>
          <p:spPr>
            <a:xfrm flipH="1">
              <a:off x="3354976" y="1770153"/>
              <a:ext cx="316264" cy="2873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53971BD-49BF-494E-B396-FF44ABC9EB77}"/>
                </a:ext>
              </a:extLst>
            </p:cNvPr>
            <p:cNvCxnSpPr>
              <a:cxnSpLocks/>
              <a:stCxn id="33" idx="6"/>
              <a:endCxn id="30" idx="1"/>
            </p:cNvCxnSpPr>
            <p:nvPr/>
          </p:nvCxnSpPr>
          <p:spPr>
            <a:xfrm>
              <a:off x="3877440" y="1719693"/>
              <a:ext cx="288660" cy="1587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13E901D-B2FE-8849-AE91-9C29CE9873D0}"/>
                </a:ext>
              </a:extLst>
            </p:cNvPr>
            <p:cNvCxnSpPr>
              <a:cxnSpLocks/>
              <a:stCxn id="36" idx="5"/>
              <a:endCxn id="31" idx="1"/>
            </p:cNvCxnSpPr>
            <p:nvPr/>
          </p:nvCxnSpPr>
          <p:spPr>
            <a:xfrm>
              <a:off x="3920679" y="2055542"/>
              <a:ext cx="253495" cy="769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6A4EAB-262F-5149-8681-7FAE5DA640F6}"/>
                </a:ext>
              </a:extLst>
            </p:cNvPr>
            <p:cNvCxnSpPr>
              <a:cxnSpLocks/>
              <a:stCxn id="36" idx="3"/>
              <a:endCxn id="29" idx="3"/>
            </p:cNvCxnSpPr>
            <p:nvPr/>
          </p:nvCxnSpPr>
          <p:spPr>
            <a:xfrm flipH="1">
              <a:off x="3460324" y="2055542"/>
              <a:ext cx="289531" cy="7333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2F8DA9-59C9-8642-99D1-B2A2A4395912}"/>
                </a:ext>
              </a:extLst>
            </p:cNvPr>
            <p:cNvSpPr/>
            <p:nvPr/>
          </p:nvSpPr>
          <p:spPr>
            <a:xfrm>
              <a:off x="3714477" y="1933720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7940297-23A2-3C4D-B6E3-7BDA65C3DE4F}"/>
              </a:ext>
            </a:extLst>
          </p:cNvPr>
          <p:cNvGrpSpPr/>
          <p:nvPr/>
        </p:nvGrpSpPr>
        <p:grpSpPr>
          <a:xfrm>
            <a:off x="14074709" y="5352088"/>
            <a:ext cx="2625978" cy="467707"/>
            <a:chOff x="6807182" y="5072590"/>
            <a:chExt cx="1754263" cy="31244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7D37E86-403B-484B-A1F9-EC80186A7A6C}"/>
                </a:ext>
              </a:extLst>
            </p:cNvPr>
            <p:cNvSpPr/>
            <p:nvPr/>
          </p:nvSpPr>
          <p:spPr>
            <a:xfrm>
              <a:off x="7174757" y="5072590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207E8B9F-D79D-D243-880B-E54615E935D2}"/>
                </a:ext>
              </a:extLst>
            </p:cNvPr>
            <p:cNvSpPr/>
            <p:nvPr/>
          </p:nvSpPr>
          <p:spPr>
            <a:xfrm>
              <a:off x="6807182" y="5232890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2FA57B4-4F3D-4D45-AE2A-9B16C9172931}"/>
                </a:ext>
              </a:extLst>
            </p:cNvPr>
            <p:cNvCxnSpPr>
              <a:cxnSpLocks/>
              <a:stCxn id="40" idx="3"/>
              <a:endCxn id="41" idx="3"/>
            </p:cNvCxnSpPr>
            <p:nvPr/>
          </p:nvCxnSpPr>
          <p:spPr>
            <a:xfrm flipH="1">
              <a:off x="7017880" y="5194412"/>
              <a:ext cx="192255" cy="1098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D7DB13DF-55DC-FA4A-964A-A819EE6FAD1F}"/>
                </a:ext>
              </a:extLst>
            </p:cNvPr>
            <p:cNvSpPr/>
            <p:nvPr/>
          </p:nvSpPr>
          <p:spPr>
            <a:xfrm>
              <a:off x="7575833" y="5237094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1C63C3F-5844-9044-99B6-EF1D03136EB1}"/>
                </a:ext>
              </a:extLst>
            </p:cNvPr>
            <p:cNvSpPr/>
            <p:nvPr/>
          </p:nvSpPr>
          <p:spPr>
            <a:xfrm>
              <a:off x="8350747" y="5242315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D5B61FB-6ACD-F740-8EBD-726C908F7FA7}"/>
                </a:ext>
              </a:extLst>
            </p:cNvPr>
            <p:cNvCxnSpPr>
              <a:cxnSpLocks/>
              <a:stCxn id="40" idx="5"/>
              <a:endCxn id="43" idx="1"/>
            </p:cNvCxnSpPr>
            <p:nvPr/>
          </p:nvCxnSpPr>
          <p:spPr>
            <a:xfrm>
              <a:off x="7380958" y="5194412"/>
              <a:ext cx="194875" cy="1140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A7CC5B7-E8F9-7749-A12B-49328E6EE026}"/>
                </a:ext>
              </a:extLst>
            </p:cNvPr>
            <p:cNvSpPr/>
            <p:nvPr/>
          </p:nvSpPr>
          <p:spPr>
            <a:xfrm>
              <a:off x="7944115" y="5072590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6E7F5F9-74F5-4140-AA5D-7FDC0763EF35}"/>
                </a:ext>
              </a:extLst>
            </p:cNvPr>
            <p:cNvCxnSpPr>
              <a:cxnSpLocks/>
              <a:stCxn id="46" idx="5"/>
              <a:endCxn id="44" idx="1"/>
            </p:cNvCxnSpPr>
            <p:nvPr/>
          </p:nvCxnSpPr>
          <p:spPr>
            <a:xfrm>
              <a:off x="8150316" y="5194412"/>
              <a:ext cx="200431" cy="1192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0905DCA-D3E6-674D-AAC6-B6F6A94144FD}"/>
                </a:ext>
              </a:extLst>
            </p:cNvPr>
            <p:cNvCxnSpPr>
              <a:cxnSpLocks/>
              <a:stCxn id="46" idx="3"/>
              <a:endCxn id="43" idx="3"/>
            </p:cNvCxnSpPr>
            <p:nvPr/>
          </p:nvCxnSpPr>
          <p:spPr>
            <a:xfrm flipH="1">
              <a:off x="7786531" y="5194412"/>
              <a:ext cx="192962" cy="1140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678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7C5B-A132-DC41-8A5C-2853AA3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125" y="3431811"/>
            <a:ext cx="10515600" cy="1325563"/>
          </a:xfrm>
        </p:spPr>
        <p:txBody>
          <a:bodyPr/>
          <a:lstStyle/>
          <a:p>
            <a:r>
              <a:rPr lang="en-US" sz="2000" dirty="0"/>
              <a:t>Example n-local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11396CC-04AC-254B-A57F-D78EB056375A}"/>
                  </a:ext>
                </a:extLst>
              </p:cNvPr>
              <p:cNvSpPr/>
              <p:nvPr/>
            </p:nvSpPr>
            <p:spPr>
              <a:xfrm>
                <a:off x="8347010" y="5970339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11396CC-04AC-254B-A57F-D78EB0563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010" y="5970339"/>
                <a:ext cx="864296" cy="61377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74E0A7-F713-374C-8B56-6B83E2029748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flipH="1">
            <a:off x="9211306" y="5906708"/>
            <a:ext cx="987288" cy="37051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262773-054F-1E46-B734-BC7B4A1E490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79158" y="555587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4191D4-E9A7-524F-B993-5EF89C08F259}"/>
              </a:ext>
            </a:extLst>
          </p:cNvPr>
          <p:cNvCxnSpPr>
            <a:cxnSpLocks/>
          </p:cNvCxnSpPr>
          <p:nvPr/>
        </p:nvCxnSpPr>
        <p:spPr>
          <a:xfrm>
            <a:off x="8779158" y="658411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FDFB0D-ABB1-8C47-A6DC-504E8035D622}"/>
              </a:ext>
            </a:extLst>
          </p:cNvPr>
          <p:cNvCxnSpPr>
            <a:cxnSpLocks/>
          </p:cNvCxnSpPr>
          <p:nvPr/>
        </p:nvCxnSpPr>
        <p:spPr>
          <a:xfrm>
            <a:off x="9689263" y="6922659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1C8CCC-7081-3D4A-AC9C-54B506D401C6}"/>
              </a:ext>
            </a:extLst>
          </p:cNvPr>
          <p:cNvCxnSpPr>
            <a:cxnSpLocks/>
          </p:cNvCxnSpPr>
          <p:nvPr/>
        </p:nvCxnSpPr>
        <p:spPr>
          <a:xfrm>
            <a:off x="9672442" y="7950894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42D003-425A-E64C-B1C7-40509DA81163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9933414" y="6123711"/>
            <a:ext cx="413166" cy="12134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630D54A1-A2D4-964B-8BAD-8184B277D779}"/>
                  </a:ext>
                </a:extLst>
              </p:cNvPr>
              <p:cNvSpPr/>
              <p:nvPr/>
            </p:nvSpPr>
            <p:spPr>
              <a:xfrm>
                <a:off x="12039980" y="599243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630D54A1-A2D4-964B-8BAD-8184B277D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9980" y="5992432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D3133E-81CE-2B4C-86A3-DBF9FA97DED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2472128" y="557797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C82531-C3FC-8642-AFED-B2EF97E5EFF1}"/>
              </a:ext>
            </a:extLst>
          </p:cNvPr>
          <p:cNvCxnSpPr>
            <a:cxnSpLocks/>
          </p:cNvCxnSpPr>
          <p:nvPr/>
        </p:nvCxnSpPr>
        <p:spPr>
          <a:xfrm>
            <a:off x="12472128" y="660951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A0267D-043E-794B-BD2D-0DA542D1E7E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>
            <a:off x="11209104" y="5906709"/>
            <a:ext cx="830876" cy="392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19160F29-B5A4-C74E-886B-77395D282FF0}"/>
                  </a:ext>
                </a:extLst>
              </p:cNvPr>
              <p:cNvSpPr/>
              <p:nvPr/>
            </p:nvSpPr>
            <p:spPr>
              <a:xfrm>
                <a:off x="15722267" y="591407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19160F29-B5A4-C74E-886B-77395D282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267" y="5914072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8FF81105-4176-C249-BA59-F97A2922145F}"/>
                  </a:ext>
                </a:extLst>
              </p:cNvPr>
              <p:cNvSpPr/>
              <p:nvPr/>
            </p:nvSpPr>
            <p:spPr>
              <a:xfrm>
                <a:off x="9238325" y="7337120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8FF81105-4176-C249-BA59-F97A29221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325" y="7337120"/>
                <a:ext cx="864296" cy="61377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A5D61D-4ABE-AA4B-8396-F71A7DA0AC88}"/>
              </a:ext>
            </a:extLst>
          </p:cNvPr>
          <p:cNvCxnSpPr>
            <a:cxnSpLocks/>
          </p:cNvCxnSpPr>
          <p:nvPr/>
        </p:nvCxnSpPr>
        <p:spPr>
          <a:xfrm>
            <a:off x="16156868" y="549224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65691C9-349A-354D-8976-8678111A2F19}"/>
              </a:ext>
            </a:extLst>
          </p:cNvPr>
          <p:cNvCxnSpPr>
            <a:cxnSpLocks/>
          </p:cNvCxnSpPr>
          <p:nvPr/>
        </p:nvCxnSpPr>
        <p:spPr>
          <a:xfrm>
            <a:off x="16156868" y="652378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D6549F-083B-9A4A-AF3F-93B6C62A1D96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2902504" y="5871405"/>
            <a:ext cx="913924" cy="3068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C34538-EF5D-9743-B5CE-5D230B51438B}"/>
              </a:ext>
            </a:extLst>
          </p:cNvPr>
          <p:cNvCxnSpPr>
            <a:cxnSpLocks/>
            <a:stCxn id="38" idx="6"/>
            <a:endCxn id="39" idx="1"/>
          </p:cNvCxnSpPr>
          <p:nvPr/>
        </p:nvCxnSpPr>
        <p:spPr>
          <a:xfrm>
            <a:off x="14826939" y="5871405"/>
            <a:ext cx="895329" cy="3495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15984CBD-F9FF-7540-961D-896DF8859B60}"/>
                  </a:ext>
                </a:extLst>
              </p:cNvPr>
              <p:cNvSpPr/>
              <p:nvPr/>
            </p:nvSpPr>
            <p:spPr>
              <a:xfrm>
                <a:off x="14872584" y="7430720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15984CBD-F9FF-7540-961D-896DF8859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584" y="7430720"/>
                <a:ext cx="864296" cy="61377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E9C006-EE7D-CD4C-A434-602CB8F4CA00}"/>
              </a:ext>
            </a:extLst>
          </p:cNvPr>
          <p:cNvCxnSpPr>
            <a:cxnSpLocks/>
          </p:cNvCxnSpPr>
          <p:nvPr/>
        </p:nvCxnSpPr>
        <p:spPr>
          <a:xfrm>
            <a:off x="15307185" y="700889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7C84D2-AB72-604E-BB78-D0498F334F53}"/>
              </a:ext>
            </a:extLst>
          </p:cNvPr>
          <p:cNvCxnSpPr>
            <a:cxnSpLocks/>
          </p:cNvCxnSpPr>
          <p:nvPr/>
        </p:nvCxnSpPr>
        <p:spPr>
          <a:xfrm>
            <a:off x="15307185" y="8040435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5C29D7-BB13-4C4C-ACB9-F157647CEB3F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12902504" y="6418944"/>
            <a:ext cx="671836" cy="2940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ACFCD55-7E3C-7F40-ABD7-2B1B699F2956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14288878" y="7147010"/>
            <a:ext cx="583706" cy="4971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64E449-B195-8146-9410-24CFD5A96960}"/>
                  </a:ext>
                </a:extLst>
              </p:cNvPr>
              <p:cNvSpPr txBox="1"/>
              <p:nvPr/>
            </p:nvSpPr>
            <p:spPr>
              <a:xfrm>
                <a:off x="8548774" y="5157004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64E449-B195-8146-9410-24CFD5A9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774" y="5157004"/>
                <a:ext cx="48981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D16BA2C-370B-2746-953E-64C3D540961A}"/>
                  </a:ext>
                </a:extLst>
              </p:cNvPr>
              <p:cNvSpPr txBox="1"/>
              <p:nvPr/>
            </p:nvSpPr>
            <p:spPr>
              <a:xfrm>
                <a:off x="9467556" y="6527846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D16BA2C-370B-2746-953E-64C3D5409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556" y="6527846"/>
                <a:ext cx="49577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9FECE30-3619-4A4D-B171-800CBD48CA18}"/>
                  </a:ext>
                </a:extLst>
              </p:cNvPr>
              <p:cNvSpPr txBox="1"/>
              <p:nvPr/>
            </p:nvSpPr>
            <p:spPr>
              <a:xfrm>
                <a:off x="12241745" y="5172629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9FECE30-3619-4A4D-B171-800CBD48C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1745" y="5172629"/>
                <a:ext cx="49577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C1B3C1-456C-AC46-AD3F-1B488295CA43}"/>
                  </a:ext>
                </a:extLst>
              </p:cNvPr>
              <p:cNvSpPr txBox="1"/>
              <p:nvPr/>
            </p:nvSpPr>
            <p:spPr>
              <a:xfrm>
                <a:off x="15921371" y="5085338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C1B3C1-456C-AC46-AD3F-1B488295C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1371" y="5085338"/>
                <a:ext cx="49577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AB69518-1B8B-AF41-99C3-951B9131D6C7}"/>
                  </a:ext>
                </a:extLst>
              </p:cNvPr>
              <p:cNvSpPr txBox="1"/>
              <p:nvPr/>
            </p:nvSpPr>
            <p:spPr>
              <a:xfrm>
                <a:off x="15071688" y="6605521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AB69518-1B8B-AF41-99C3-951B9131D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1688" y="6605521"/>
                <a:ext cx="49577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663DE71-8168-C949-AF93-4C7F492AE55A}"/>
                  </a:ext>
                </a:extLst>
              </p:cNvPr>
              <p:cNvSpPr txBox="1"/>
              <p:nvPr/>
            </p:nvSpPr>
            <p:spPr>
              <a:xfrm>
                <a:off x="8548774" y="6926641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663DE71-8168-C949-AF93-4C7F492AE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774" y="6926641"/>
                <a:ext cx="498726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0A719FA-02B8-5D49-BA8C-2C32CAA8A781}"/>
                  </a:ext>
                </a:extLst>
              </p:cNvPr>
              <p:cNvSpPr txBox="1"/>
              <p:nvPr/>
            </p:nvSpPr>
            <p:spPr>
              <a:xfrm>
                <a:off x="9436564" y="8270499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0A719FA-02B8-5D49-BA8C-2C32CAA8A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564" y="8270499"/>
                <a:ext cx="504689" cy="400110"/>
              </a:xfrm>
              <a:prstGeom prst="rect">
                <a:avLst/>
              </a:prstGeom>
              <a:blipFill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2BF66F5-DE33-E144-AC58-78B486958DF4}"/>
                  </a:ext>
                </a:extLst>
              </p:cNvPr>
              <p:cNvSpPr txBox="1"/>
              <p:nvPr/>
            </p:nvSpPr>
            <p:spPr>
              <a:xfrm>
                <a:off x="12241850" y="6919150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2BF66F5-DE33-E144-AC58-78B486958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1850" y="6919150"/>
                <a:ext cx="50468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4C008AC-B9B6-C843-A40A-4E7B3E598E09}"/>
                  </a:ext>
                </a:extLst>
              </p:cNvPr>
              <p:cNvSpPr txBox="1"/>
              <p:nvPr/>
            </p:nvSpPr>
            <p:spPr>
              <a:xfrm>
                <a:off x="15914318" y="6831841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4C008AC-B9B6-C843-A40A-4E7B3E598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4318" y="6831841"/>
                <a:ext cx="504689" cy="400110"/>
              </a:xfrm>
              <a:prstGeom prst="rect">
                <a:avLst/>
              </a:prstGeom>
              <a:blipFill>
                <a:blip r:embed="rId1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88A4BC6-8863-E94E-B0E8-6C572C2F6828}"/>
                  </a:ext>
                </a:extLst>
              </p:cNvPr>
              <p:cNvSpPr txBox="1"/>
              <p:nvPr/>
            </p:nvSpPr>
            <p:spPr>
              <a:xfrm>
                <a:off x="15064635" y="8345434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88A4BC6-8863-E94E-B0E8-6C572C2F6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635" y="8345434"/>
                <a:ext cx="504689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E0D67D-9BFF-324F-A9E0-912C546A89B1}"/>
              </a:ext>
            </a:extLst>
          </p:cNvPr>
          <p:cNvCxnSpPr>
            <a:cxnSpLocks/>
            <a:stCxn id="90" idx="2"/>
            <a:endCxn id="104" idx="3"/>
          </p:cNvCxnSpPr>
          <p:nvPr/>
        </p:nvCxnSpPr>
        <p:spPr>
          <a:xfrm flipH="1" flipV="1">
            <a:off x="12058011" y="7644180"/>
            <a:ext cx="883883" cy="4003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A638154-BAC5-4042-BCC2-1486CC916429}"/>
              </a:ext>
            </a:extLst>
          </p:cNvPr>
          <p:cNvCxnSpPr>
            <a:cxnSpLocks/>
            <a:stCxn id="90" idx="6"/>
          </p:cNvCxnSpPr>
          <p:nvPr/>
        </p:nvCxnSpPr>
        <p:spPr>
          <a:xfrm flipV="1">
            <a:off x="13952404" y="7862012"/>
            <a:ext cx="920181" cy="1824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11368F0-F7A5-8E49-A4AE-B5866D626BBC}"/>
              </a:ext>
            </a:extLst>
          </p:cNvPr>
          <p:cNvCxnSpPr>
            <a:cxnSpLocks/>
          </p:cNvCxnSpPr>
          <p:nvPr/>
        </p:nvCxnSpPr>
        <p:spPr>
          <a:xfrm>
            <a:off x="11627831" y="6922659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C9A6B5A-A3E5-234F-AB5D-0351F36FA48E}"/>
              </a:ext>
            </a:extLst>
          </p:cNvPr>
          <p:cNvCxnSpPr>
            <a:cxnSpLocks/>
          </p:cNvCxnSpPr>
          <p:nvPr/>
        </p:nvCxnSpPr>
        <p:spPr>
          <a:xfrm>
            <a:off x="11627831" y="795106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63136A36-3AA8-D345-8ADA-7B5F91928FC7}"/>
                  </a:ext>
                </a:extLst>
              </p:cNvPr>
              <p:cNvSpPr/>
              <p:nvPr/>
            </p:nvSpPr>
            <p:spPr>
              <a:xfrm>
                <a:off x="11193714" y="7337293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63136A36-3AA8-D345-8ADA-7B5F91928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714" y="7337293"/>
                <a:ext cx="864296" cy="613775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71E6942-6A52-BE4B-9079-E059FCBE2E25}"/>
                  </a:ext>
                </a:extLst>
              </p:cNvPr>
              <p:cNvSpPr txBox="1"/>
              <p:nvPr/>
            </p:nvSpPr>
            <p:spPr>
              <a:xfrm>
                <a:off x="11422945" y="6540545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71E6942-6A52-BE4B-9079-E059FCBE2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945" y="6540545"/>
                <a:ext cx="495777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BB52903-007C-054B-9993-FC626DD56781}"/>
                  </a:ext>
                </a:extLst>
              </p:cNvPr>
              <p:cNvSpPr txBox="1"/>
              <p:nvPr/>
            </p:nvSpPr>
            <p:spPr>
              <a:xfrm>
                <a:off x="11379427" y="8258146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BB52903-007C-054B-9993-FC626DD5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427" y="8258146"/>
                <a:ext cx="504689" cy="400110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980C76-6508-3E44-AB8E-9484EC8E433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11061119" y="6123711"/>
            <a:ext cx="310487" cy="12134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48FDD60-709F-9341-9057-4704EFD5DB4C}"/>
                  </a:ext>
                </a:extLst>
              </p:cNvPr>
              <p:cNvSpPr/>
              <p:nvPr/>
            </p:nvSpPr>
            <p:spPr>
              <a:xfrm>
                <a:off x="10198594" y="5599821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48FDD60-709F-9341-9057-4704EFD5D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594" y="5599821"/>
                <a:ext cx="1010510" cy="61377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5E9CBFC-9BD9-1644-98A7-563017DA7CE4}"/>
                  </a:ext>
                </a:extLst>
              </p:cNvPr>
              <p:cNvSpPr/>
              <p:nvPr/>
            </p:nvSpPr>
            <p:spPr>
              <a:xfrm>
                <a:off x="13426354" y="6623120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5E9CBFC-9BD9-1644-98A7-563017DA7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354" y="6623120"/>
                <a:ext cx="1010510" cy="61377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97BB2C-3EE8-AF4B-97EE-80C051DBDB94}"/>
                  </a:ext>
                </a:extLst>
              </p:cNvPr>
              <p:cNvSpPr/>
              <p:nvPr/>
            </p:nvSpPr>
            <p:spPr>
              <a:xfrm>
                <a:off x="13816428" y="5564517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97BB2C-3EE8-AF4B-97EE-80C051DBD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6428" y="5564517"/>
                <a:ext cx="1010510" cy="613775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22A1193-141A-7F40-AA0C-96E0F4BE5F4C}"/>
                  </a:ext>
                </a:extLst>
              </p:cNvPr>
              <p:cNvSpPr/>
              <p:nvPr/>
            </p:nvSpPr>
            <p:spPr>
              <a:xfrm>
                <a:off x="12941893" y="7737607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22A1193-141A-7F40-AA0C-96E0F4BE5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1893" y="7737607"/>
                <a:ext cx="1010510" cy="613775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97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53F5-6B5A-1F4A-B30E-CBC19B23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CHSH Scenario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C6EDF35-315F-1740-BAE1-C267AE75AE3F}"/>
                  </a:ext>
                </a:extLst>
              </p:cNvPr>
              <p:cNvSpPr/>
              <p:nvPr/>
            </p:nvSpPr>
            <p:spPr>
              <a:xfrm>
                <a:off x="8733487" y="5558301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C6EDF35-315F-1740-BAE1-C267AE75A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487" y="5558301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628929C0-C592-244A-BF63-33CBC005818B}"/>
                  </a:ext>
                </a:extLst>
              </p:cNvPr>
              <p:cNvSpPr/>
              <p:nvPr/>
            </p:nvSpPr>
            <p:spPr>
              <a:xfrm>
                <a:off x="7085369" y="6149983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628929C0-C592-244A-BF63-33CBC0058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369" y="6149983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3B78FA-94E1-5946-9BA3-555D5905407A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7949665" y="6082190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88D04E-985A-F343-894E-C73D90628D4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517517" y="5735522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8B7635-B832-3444-9CE1-9E5D92C2602A}"/>
              </a:ext>
            </a:extLst>
          </p:cNvPr>
          <p:cNvCxnSpPr>
            <a:cxnSpLocks/>
          </p:cNvCxnSpPr>
          <p:nvPr/>
        </p:nvCxnSpPr>
        <p:spPr>
          <a:xfrm>
            <a:off x="7517517" y="676375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B9F3FF-D8F6-D34D-81F5-25D2664253F5}"/>
                  </a:ext>
                </a:extLst>
              </p:cNvPr>
              <p:cNvSpPr/>
              <p:nvPr/>
            </p:nvSpPr>
            <p:spPr>
              <a:xfrm>
                <a:off x="10527819" y="6172076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B9F3FF-D8F6-D34D-81F5-25D266425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819" y="6172076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1DE4B4-6C2B-B64C-B6BE-4CA03DCF9A6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959967" y="5757615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7A729F-8FA1-034B-8ADB-747C4E4E1622}"/>
              </a:ext>
            </a:extLst>
          </p:cNvPr>
          <p:cNvCxnSpPr>
            <a:cxnSpLocks/>
          </p:cNvCxnSpPr>
          <p:nvPr/>
        </p:nvCxnSpPr>
        <p:spPr>
          <a:xfrm>
            <a:off x="10959967" y="6789154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417F6D-553B-2349-9A30-2CCA05C05778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9596011" y="6082191"/>
            <a:ext cx="931808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34803-BE8E-BA4E-B187-438F1942ED51}"/>
                  </a:ext>
                </a:extLst>
              </p:cNvPr>
              <p:cNvSpPr txBox="1"/>
              <p:nvPr/>
            </p:nvSpPr>
            <p:spPr>
              <a:xfrm>
                <a:off x="7324711" y="5337569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34803-BE8E-BA4E-B187-438F1942E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711" y="5337569"/>
                <a:ext cx="38638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0AEBC1-C73C-D842-8F1A-398BAFF5389A}"/>
                  </a:ext>
                </a:extLst>
              </p:cNvPr>
              <p:cNvSpPr txBox="1"/>
              <p:nvPr/>
            </p:nvSpPr>
            <p:spPr>
              <a:xfrm>
                <a:off x="10767161" y="5339747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0AEBC1-C73C-D842-8F1A-398BAFF53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161" y="5339747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2A275B-D3B0-814C-928A-54A6FF2C5A27}"/>
                  </a:ext>
                </a:extLst>
              </p:cNvPr>
              <p:cNvSpPr txBox="1"/>
              <p:nvPr/>
            </p:nvSpPr>
            <p:spPr>
              <a:xfrm>
                <a:off x="7324712" y="7143863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2A275B-D3B0-814C-928A-54A6FF2C5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712" y="7143863"/>
                <a:ext cx="39132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82A5F8-B2E4-B048-8039-96D8160DBB34}"/>
                  </a:ext>
                </a:extLst>
              </p:cNvPr>
              <p:cNvSpPr txBox="1"/>
              <p:nvPr/>
            </p:nvSpPr>
            <p:spPr>
              <a:xfrm>
                <a:off x="10767267" y="7161424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82A5F8-B2E4-B048-8039-96D8160DB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267" y="7161424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D8D09C2-EDEC-4149-8739-F3BCA2F03A17}"/>
                  </a:ext>
                </a:extLst>
              </p:cNvPr>
              <p:cNvSpPr/>
              <p:nvPr/>
            </p:nvSpPr>
            <p:spPr>
              <a:xfrm>
                <a:off x="14256203" y="6082191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D8D09C2-EDEC-4149-8739-F3BCA2F03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6203" y="6082191"/>
                <a:ext cx="1010510" cy="6137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81043328-AEF3-6C47-AE06-469C726393C1}"/>
                  </a:ext>
                </a:extLst>
              </p:cNvPr>
              <p:cNvSpPr/>
              <p:nvPr/>
            </p:nvSpPr>
            <p:spPr>
              <a:xfrm>
                <a:off x="12608085" y="6673873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81043328-AEF3-6C47-AE06-469C72639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8085" y="6673873"/>
                <a:ext cx="864296" cy="61377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57816B-034E-834C-A500-030CF39D7C95}"/>
              </a:ext>
            </a:extLst>
          </p:cNvPr>
          <p:cNvCxnSpPr>
            <a:cxnSpLocks/>
            <a:stCxn id="17" idx="3"/>
            <a:endCxn id="18" idx="3"/>
          </p:cNvCxnSpPr>
          <p:nvPr/>
        </p:nvCxnSpPr>
        <p:spPr>
          <a:xfrm flipH="1">
            <a:off x="13472381" y="6606080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755AD6-641C-344C-AF61-69BDA470D1A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3040233" y="6259412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1991E5-4CFD-E146-BFD9-19041C907BEE}"/>
              </a:ext>
            </a:extLst>
          </p:cNvPr>
          <p:cNvCxnSpPr>
            <a:cxnSpLocks/>
          </p:cNvCxnSpPr>
          <p:nvPr/>
        </p:nvCxnSpPr>
        <p:spPr>
          <a:xfrm>
            <a:off x="13040233" y="728764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9A70788E-09D8-FD4D-9EB6-65FF4E544AD5}"/>
                  </a:ext>
                </a:extLst>
              </p:cNvPr>
              <p:cNvSpPr/>
              <p:nvPr/>
            </p:nvSpPr>
            <p:spPr>
              <a:xfrm>
                <a:off x="16050535" y="6695966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9A70788E-09D8-FD4D-9EB6-65FF4E544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0535" y="6695966"/>
                <a:ext cx="864296" cy="61377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23E8A3-E531-9441-868B-40E06A812A1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482683" y="6281505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91ACE-310B-5849-9E40-BC006EC3E999}"/>
              </a:ext>
            </a:extLst>
          </p:cNvPr>
          <p:cNvCxnSpPr>
            <a:cxnSpLocks/>
          </p:cNvCxnSpPr>
          <p:nvPr/>
        </p:nvCxnSpPr>
        <p:spPr>
          <a:xfrm>
            <a:off x="16482683" y="7313044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971E10-0D16-144D-9C3A-5462D20F066A}"/>
              </a:ext>
            </a:extLst>
          </p:cNvPr>
          <p:cNvCxnSpPr>
            <a:cxnSpLocks/>
            <a:stCxn id="17" idx="5"/>
            <a:endCxn id="22" idx="1"/>
          </p:cNvCxnSpPr>
          <p:nvPr/>
        </p:nvCxnSpPr>
        <p:spPr>
          <a:xfrm>
            <a:off x="15118727" y="6606081"/>
            <a:ext cx="931808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4861E28-1BC4-3843-99D9-AB444458DEAC}"/>
                  </a:ext>
                </a:extLst>
              </p:cNvPr>
              <p:cNvSpPr txBox="1"/>
              <p:nvPr/>
            </p:nvSpPr>
            <p:spPr>
              <a:xfrm>
                <a:off x="12847427" y="5861459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4861E28-1BC4-3843-99D9-AB444458D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7427" y="5861459"/>
                <a:ext cx="38638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8E2B84-65A3-1B41-B85B-226B635517C1}"/>
                  </a:ext>
                </a:extLst>
              </p:cNvPr>
              <p:cNvSpPr txBox="1"/>
              <p:nvPr/>
            </p:nvSpPr>
            <p:spPr>
              <a:xfrm>
                <a:off x="16289877" y="5863637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8E2B84-65A3-1B41-B85B-226B63551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9877" y="5863637"/>
                <a:ext cx="391004" cy="400110"/>
              </a:xfrm>
              <a:prstGeom prst="rect">
                <a:avLst/>
              </a:prstGeom>
              <a:blipFill>
                <a:blip r:embed="rId1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28A3EE-B04D-5843-8483-A1E4BDAD2654}"/>
                  </a:ext>
                </a:extLst>
              </p:cNvPr>
              <p:cNvSpPr txBox="1"/>
              <p:nvPr/>
            </p:nvSpPr>
            <p:spPr>
              <a:xfrm>
                <a:off x="12847428" y="7667753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28A3EE-B04D-5843-8483-A1E4BDAD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7428" y="7667753"/>
                <a:ext cx="391325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DBAACB-6E10-A145-A76E-D14CE90195AC}"/>
                  </a:ext>
                </a:extLst>
              </p:cNvPr>
              <p:cNvSpPr txBox="1"/>
              <p:nvPr/>
            </p:nvSpPr>
            <p:spPr>
              <a:xfrm>
                <a:off x="16289983" y="7685314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DBAACB-6E10-A145-A76E-D14CE9019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9983" y="7685314"/>
                <a:ext cx="385875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83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87D8-826E-034D-BDEC-D603179F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Bilocal</a:t>
            </a:r>
            <a:r>
              <a:rPr lang="en-US" dirty="0"/>
              <a:t>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/>
              <p:nvPr/>
            </p:nvSpPr>
            <p:spPr>
              <a:xfrm>
                <a:off x="9995128" y="6067587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128" y="6067587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/>
              <p:nvPr/>
            </p:nvSpPr>
            <p:spPr>
              <a:xfrm>
                <a:off x="8347010" y="6659269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010" y="6659269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8E78F9-C653-324B-AC92-2C4C545AADB8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9211306" y="6591476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29105E-F81B-3145-A92E-97B82598A98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779158" y="62448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73DBB-7EA9-244B-B7F4-5A344F1CF604}"/>
              </a:ext>
            </a:extLst>
          </p:cNvPr>
          <p:cNvCxnSpPr>
            <a:cxnSpLocks/>
          </p:cNvCxnSpPr>
          <p:nvPr/>
        </p:nvCxnSpPr>
        <p:spPr>
          <a:xfrm>
            <a:off x="8779158" y="727304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/>
              <p:nvPr/>
            </p:nvSpPr>
            <p:spPr>
              <a:xfrm>
                <a:off x="11789460" y="668136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9460" y="6681362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31872A-F49B-5141-9EEB-E019EF80945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2221608" y="6266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086F5E-552C-DB4D-A6B1-7E8B2CD28D85}"/>
              </a:ext>
            </a:extLst>
          </p:cNvPr>
          <p:cNvCxnSpPr>
            <a:cxnSpLocks/>
          </p:cNvCxnSpPr>
          <p:nvPr/>
        </p:nvCxnSpPr>
        <p:spPr>
          <a:xfrm>
            <a:off x="12221608" y="7298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054F80-3494-FB45-83AE-07D7963519FC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10857652" y="6591477"/>
            <a:ext cx="931808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/>
              <p:nvPr/>
            </p:nvSpPr>
            <p:spPr>
              <a:xfrm>
                <a:off x="8576079" y="5846855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079" y="5846855"/>
                <a:ext cx="4898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/>
              <p:nvPr/>
            </p:nvSpPr>
            <p:spPr>
              <a:xfrm>
                <a:off x="12028802" y="5849033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8802" y="584903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/>
              <p:nvPr/>
            </p:nvSpPr>
            <p:spPr>
              <a:xfrm>
                <a:off x="8576078" y="7653149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078" y="7653149"/>
                <a:ext cx="4987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/>
              <p:nvPr/>
            </p:nvSpPr>
            <p:spPr>
              <a:xfrm>
                <a:off x="12028908" y="7670710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8908" y="7670710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/>
              <p:nvPr/>
            </p:nvSpPr>
            <p:spPr>
              <a:xfrm>
                <a:off x="13442970" y="6089680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2970" y="6089680"/>
                <a:ext cx="1010510" cy="6137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C81744-DF86-CB41-AF0C-CF95A6E8304A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12659148" y="6613569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/>
              <p:nvPr/>
            </p:nvSpPr>
            <p:spPr>
              <a:xfrm>
                <a:off x="15237302" y="668136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7302" y="6681362"/>
                <a:ext cx="864296" cy="61377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36FB97-B897-BF4E-8A8D-0DC3ACCF6C3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5669450" y="6266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AEE91-0836-1D4A-AE93-083CBE96B75C}"/>
              </a:ext>
            </a:extLst>
          </p:cNvPr>
          <p:cNvCxnSpPr>
            <a:cxnSpLocks/>
          </p:cNvCxnSpPr>
          <p:nvPr/>
        </p:nvCxnSpPr>
        <p:spPr>
          <a:xfrm>
            <a:off x="15669450" y="7298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EF500C-0B69-AF4A-93D8-183A7F7DA61C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14305494" y="6613569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/>
              <p:nvPr/>
            </p:nvSpPr>
            <p:spPr>
              <a:xfrm>
                <a:off x="15466371" y="5849033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371" y="5849033"/>
                <a:ext cx="49577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/>
              <p:nvPr/>
            </p:nvSpPr>
            <p:spPr>
              <a:xfrm>
                <a:off x="15466475" y="7670710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475" y="7670710"/>
                <a:ext cx="50469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43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C65C7C-A3B3-3A46-B447-2956797060FF}"/>
              </a:ext>
            </a:extLst>
          </p:cNvPr>
          <p:cNvCxnSpPr>
            <a:cxnSpLocks/>
            <a:stCxn id="46" idx="7"/>
            <a:endCxn id="41" idx="1"/>
          </p:cNvCxnSpPr>
          <p:nvPr/>
        </p:nvCxnSpPr>
        <p:spPr>
          <a:xfrm flipV="1">
            <a:off x="13890848" y="5863520"/>
            <a:ext cx="667076" cy="1686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88E0E2-0E8B-1F42-A2C7-F2C4CB5E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213" y="3794126"/>
            <a:ext cx="293213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N-local star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7913B22-2504-7F45-95B5-B18DF90A78A3}"/>
                  </a:ext>
                </a:extLst>
              </p:cNvPr>
              <p:cNvSpPr/>
              <p:nvPr/>
            </p:nvSpPr>
            <p:spPr>
              <a:xfrm>
                <a:off x="10410003" y="5963052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7913B22-2504-7F45-95B5-B18DF90A7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003" y="5963052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572208C-41C6-9A44-9D59-455828D9C014}"/>
                  </a:ext>
                </a:extLst>
              </p:cNvPr>
              <p:cNvSpPr/>
              <p:nvPr/>
            </p:nvSpPr>
            <p:spPr>
              <a:xfrm>
                <a:off x="9048600" y="6670787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572208C-41C6-9A44-9D59-455828D9C0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600" y="6670787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0E8174-059E-4348-B9E5-9BECD2E7559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9912897" y="6486942"/>
            <a:ext cx="645093" cy="4907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CBAB68-6562-C443-9512-C1EF502DCFB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480748" y="625632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7CD62D-88EE-C242-B088-09333A36E129}"/>
              </a:ext>
            </a:extLst>
          </p:cNvPr>
          <p:cNvCxnSpPr>
            <a:cxnSpLocks/>
          </p:cNvCxnSpPr>
          <p:nvPr/>
        </p:nvCxnSpPr>
        <p:spPr>
          <a:xfrm>
            <a:off x="9480748" y="728456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D6E5A92-F50C-1847-B169-458C2CFC6A63}"/>
                  </a:ext>
                </a:extLst>
              </p:cNvPr>
              <p:cNvSpPr/>
              <p:nvPr/>
            </p:nvSpPr>
            <p:spPr>
              <a:xfrm>
                <a:off x="11789460" y="668136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D6E5A92-F50C-1847-B169-458C2CFC6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9460" y="6681362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6822C9-9DFC-FB43-B021-F54C74F2D3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2221608" y="6266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B893F8-1DC7-4546-AEAB-DE5815D15530}"/>
              </a:ext>
            </a:extLst>
          </p:cNvPr>
          <p:cNvCxnSpPr>
            <a:cxnSpLocks/>
          </p:cNvCxnSpPr>
          <p:nvPr/>
        </p:nvCxnSpPr>
        <p:spPr>
          <a:xfrm>
            <a:off x="12221608" y="7298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F6E64-FEEA-9F4D-AA02-C201F69E7E3E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11272528" y="6486941"/>
            <a:ext cx="516933" cy="5013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0A3AA0-668A-6B47-9B7A-A7CB42769842}"/>
                  </a:ext>
                </a:extLst>
              </p:cNvPr>
              <p:cNvSpPr txBox="1"/>
              <p:nvPr/>
            </p:nvSpPr>
            <p:spPr>
              <a:xfrm>
                <a:off x="9250365" y="5858373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0A3AA0-668A-6B47-9B7A-A7CB42769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365" y="5858373"/>
                <a:ext cx="4898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93CDD0-3506-1C41-A0E8-C2745EC9A61F}"/>
                  </a:ext>
                </a:extLst>
              </p:cNvPr>
              <p:cNvSpPr txBox="1"/>
              <p:nvPr/>
            </p:nvSpPr>
            <p:spPr>
              <a:xfrm>
                <a:off x="12028802" y="5849033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93CDD0-3506-1C41-A0E8-C2745EC9A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8802" y="584903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02C424-FA54-D44E-AA48-84964829D969}"/>
                  </a:ext>
                </a:extLst>
              </p:cNvPr>
              <p:cNvSpPr txBox="1"/>
              <p:nvPr/>
            </p:nvSpPr>
            <p:spPr>
              <a:xfrm>
                <a:off x="9225312" y="7639615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02C424-FA54-D44E-AA48-84964829D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312" y="7639615"/>
                <a:ext cx="4987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53CE69-57EC-FD44-81BB-0CFFBBB2C19C}"/>
                  </a:ext>
                </a:extLst>
              </p:cNvPr>
              <p:cNvSpPr txBox="1"/>
              <p:nvPr/>
            </p:nvSpPr>
            <p:spPr>
              <a:xfrm>
                <a:off x="12028908" y="7670710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53CE69-57EC-FD44-81BB-0CFFBBB2C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8908" y="7670710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812159B5-8308-1443-9750-01752CB356D0}"/>
                  </a:ext>
                </a:extLst>
              </p:cNvPr>
              <p:cNvSpPr/>
              <p:nvPr/>
            </p:nvSpPr>
            <p:spPr>
              <a:xfrm>
                <a:off x="14557924" y="555663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812159B5-8308-1443-9750-01752CB35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7924" y="5556632"/>
                <a:ext cx="864296" cy="613775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BD369F-468E-734B-B588-FC10E31D1C1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4990072" y="514217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6C3556-E056-D74D-A02F-9E4D77394F4C}"/>
              </a:ext>
            </a:extLst>
          </p:cNvPr>
          <p:cNvCxnSpPr>
            <a:cxnSpLocks/>
          </p:cNvCxnSpPr>
          <p:nvPr/>
        </p:nvCxnSpPr>
        <p:spPr>
          <a:xfrm>
            <a:off x="14990072" y="617040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4E1632-29D6-8847-B04E-78638969EF9F}"/>
                  </a:ext>
                </a:extLst>
              </p:cNvPr>
              <p:cNvSpPr txBox="1"/>
              <p:nvPr/>
            </p:nvSpPr>
            <p:spPr>
              <a:xfrm>
                <a:off x="14734637" y="4744218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4E1632-29D6-8847-B04E-78638969E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637" y="4744218"/>
                <a:ext cx="49577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EEEDF4-E4C7-D042-BB42-F10EA9F8546E}"/>
                  </a:ext>
                </a:extLst>
              </p:cNvPr>
              <p:cNvSpPr txBox="1"/>
              <p:nvPr/>
            </p:nvSpPr>
            <p:spPr>
              <a:xfrm>
                <a:off x="14734636" y="6525460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EEEDF4-E4C7-D042-BB42-F10EA9F85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636" y="6525460"/>
                <a:ext cx="50469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DB21BA0-A8A4-0644-ADCE-9FCF4F32BD87}"/>
                  </a:ext>
                </a:extLst>
              </p:cNvPr>
              <p:cNvSpPr/>
              <p:nvPr/>
            </p:nvSpPr>
            <p:spPr>
              <a:xfrm>
                <a:off x="13028324" y="594225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DB21BA0-A8A4-0644-ADCE-9FCF4F32B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8324" y="5942256"/>
                <a:ext cx="1010510" cy="61377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BBA945-E3B2-B940-A47C-07A8D4AB7A84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12656308" y="6466145"/>
            <a:ext cx="520003" cy="306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A5AB2B-BE29-994B-8581-763516EAE97C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12666016" y="7231998"/>
            <a:ext cx="534078" cy="3632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2DFD31D-7CF8-354E-BC49-1AA76C5BBAFC}"/>
              </a:ext>
            </a:extLst>
          </p:cNvPr>
          <p:cNvCxnSpPr>
            <a:cxnSpLocks/>
            <a:stCxn id="56" idx="5"/>
            <a:endCxn id="60" idx="1"/>
          </p:cNvCxnSpPr>
          <p:nvPr/>
        </p:nvCxnSpPr>
        <p:spPr>
          <a:xfrm>
            <a:off x="13914633" y="8029207"/>
            <a:ext cx="683873" cy="1744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7DB68E0-5B8A-EC49-911B-B0BB0720518F}"/>
                  </a:ext>
                </a:extLst>
              </p:cNvPr>
              <p:cNvSpPr/>
              <p:nvPr/>
            </p:nvSpPr>
            <p:spPr>
              <a:xfrm>
                <a:off x="13052108" y="7505318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7DB68E0-5B8A-EC49-911B-B0BB07205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2108" y="7505318"/>
                <a:ext cx="1010510" cy="61377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F7CF5F39-51F6-C046-8B12-07A1ED8A84DF}"/>
                  </a:ext>
                </a:extLst>
              </p:cNvPr>
              <p:cNvSpPr/>
              <p:nvPr/>
            </p:nvSpPr>
            <p:spPr>
              <a:xfrm>
                <a:off x="14598505" y="7896794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F7CF5F39-51F6-C046-8B12-07A1ED8A8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8505" y="7896794"/>
                <a:ext cx="864296" cy="613775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5B61305-4599-3244-BFEC-B54F5E7A7FE7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5030653" y="748233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8A2898F-E843-ED4C-B4DE-7A4E99469FAA}"/>
              </a:ext>
            </a:extLst>
          </p:cNvPr>
          <p:cNvCxnSpPr>
            <a:cxnSpLocks/>
          </p:cNvCxnSpPr>
          <p:nvPr/>
        </p:nvCxnSpPr>
        <p:spPr>
          <a:xfrm>
            <a:off x="15030653" y="851056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8368B1-377D-D745-903A-A3F1F5F16716}"/>
                  </a:ext>
                </a:extLst>
              </p:cNvPr>
              <p:cNvSpPr txBox="1"/>
              <p:nvPr/>
            </p:nvSpPr>
            <p:spPr>
              <a:xfrm>
                <a:off x="14775218" y="7084380"/>
                <a:ext cx="5118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8368B1-377D-D745-903A-A3F1F5F16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218" y="7084380"/>
                <a:ext cx="51180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B7EE66-0E16-AE45-AC7F-C80E73097422}"/>
                  </a:ext>
                </a:extLst>
              </p:cNvPr>
              <p:cNvSpPr txBox="1"/>
              <p:nvPr/>
            </p:nvSpPr>
            <p:spPr>
              <a:xfrm>
                <a:off x="14775218" y="8865622"/>
                <a:ext cx="5207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B7EE66-0E16-AE45-AC7F-C80E73097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218" y="8865622"/>
                <a:ext cx="520719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F60EEF91-EE01-714A-B6A1-69533D45ACB8}"/>
              </a:ext>
            </a:extLst>
          </p:cNvPr>
          <p:cNvSpPr txBox="1"/>
          <p:nvPr/>
        </p:nvSpPr>
        <p:spPr>
          <a:xfrm rot="5400000">
            <a:off x="13459536" y="665700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7C964F-F051-E647-BC04-D51A4FC77FC2}"/>
              </a:ext>
            </a:extLst>
          </p:cNvPr>
          <p:cNvCxnSpPr>
            <a:cxnSpLocks/>
            <a:stCxn id="67" idx="2"/>
            <a:endCxn id="9" idx="3"/>
          </p:cNvCxnSpPr>
          <p:nvPr/>
        </p:nvCxnSpPr>
        <p:spPr>
          <a:xfrm flipH="1">
            <a:off x="12653757" y="6980167"/>
            <a:ext cx="734447" cy="80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95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87D8-826E-034D-BDEC-D603179F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n-local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/>
              <p:nvPr/>
            </p:nvSpPr>
            <p:spPr>
              <a:xfrm>
                <a:off x="8862596" y="6072954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596" y="6072954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/>
              <p:nvPr/>
            </p:nvSpPr>
            <p:spPr>
              <a:xfrm>
                <a:off x="7720710" y="6659269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710" y="6659269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8E78F9-C653-324B-AC92-2C4C545AADB8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8585006" y="6596844"/>
            <a:ext cx="425576" cy="3693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29105E-F81B-3145-A92E-97B82598A98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152858" y="62448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73DBB-7EA9-244B-B7F4-5A344F1CF604}"/>
              </a:ext>
            </a:extLst>
          </p:cNvPr>
          <p:cNvCxnSpPr>
            <a:cxnSpLocks/>
          </p:cNvCxnSpPr>
          <p:nvPr/>
        </p:nvCxnSpPr>
        <p:spPr>
          <a:xfrm>
            <a:off x="8152858" y="727304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/>
              <p:nvPr/>
            </p:nvSpPr>
            <p:spPr>
              <a:xfrm>
                <a:off x="10098450" y="668136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450" y="6681362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31872A-F49B-5141-9EEB-E019EF80945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530598" y="6266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086F5E-552C-DB4D-A6B1-7E8B2CD28D85}"/>
              </a:ext>
            </a:extLst>
          </p:cNvPr>
          <p:cNvCxnSpPr>
            <a:cxnSpLocks/>
          </p:cNvCxnSpPr>
          <p:nvPr/>
        </p:nvCxnSpPr>
        <p:spPr>
          <a:xfrm>
            <a:off x="10530598" y="7298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054F80-3494-FB45-83AE-07D7963519FC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9725120" y="6596843"/>
            <a:ext cx="373330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/>
              <p:nvPr/>
            </p:nvSpPr>
            <p:spPr>
              <a:xfrm>
                <a:off x="7960053" y="5846855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053" y="5846855"/>
                <a:ext cx="4898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/>
              <p:nvPr/>
            </p:nvSpPr>
            <p:spPr>
              <a:xfrm>
                <a:off x="10337793" y="5849033"/>
                <a:ext cx="4925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793" y="5849033"/>
                <a:ext cx="492571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/>
              <p:nvPr/>
            </p:nvSpPr>
            <p:spPr>
              <a:xfrm>
                <a:off x="7960052" y="7653149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052" y="7653149"/>
                <a:ext cx="4987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/>
              <p:nvPr/>
            </p:nvSpPr>
            <p:spPr>
              <a:xfrm>
                <a:off x="10337897" y="7670710"/>
                <a:ext cx="485774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897" y="7670710"/>
                <a:ext cx="4857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/>
              <p:nvPr/>
            </p:nvSpPr>
            <p:spPr>
              <a:xfrm>
                <a:off x="14578284" y="6079973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8284" y="6079973"/>
                <a:ext cx="1010510" cy="6137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C81744-DF86-CB41-AF0C-CF95A6E8304A}"/>
              </a:ext>
            </a:extLst>
          </p:cNvPr>
          <p:cNvCxnSpPr>
            <a:cxnSpLocks/>
            <a:stCxn id="17" idx="3"/>
            <a:endCxn id="26" idx="3"/>
          </p:cNvCxnSpPr>
          <p:nvPr/>
        </p:nvCxnSpPr>
        <p:spPr>
          <a:xfrm flipH="1">
            <a:off x="14342608" y="6603863"/>
            <a:ext cx="383663" cy="3843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/>
              <p:nvPr/>
            </p:nvSpPr>
            <p:spPr>
              <a:xfrm>
                <a:off x="15849523" y="669374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523" y="6693748"/>
                <a:ext cx="864296" cy="61377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36FB97-B897-BF4E-8A8D-0DC3ACCF6C3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6281671" y="627928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AEE91-0836-1D4A-AE93-083CBE96B75C}"/>
              </a:ext>
            </a:extLst>
          </p:cNvPr>
          <p:cNvCxnSpPr>
            <a:cxnSpLocks/>
          </p:cNvCxnSpPr>
          <p:nvPr/>
        </p:nvCxnSpPr>
        <p:spPr>
          <a:xfrm>
            <a:off x="16281671" y="731082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EF500C-0B69-AF4A-93D8-183A7F7DA61C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15440809" y="6603863"/>
            <a:ext cx="408715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/>
              <p:nvPr/>
            </p:nvSpPr>
            <p:spPr>
              <a:xfrm>
                <a:off x="16088866" y="5861419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8866" y="5861419"/>
                <a:ext cx="489813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/>
              <p:nvPr/>
            </p:nvSpPr>
            <p:spPr>
              <a:xfrm>
                <a:off x="16088970" y="7683096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8970" y="7683096"/>
                <a:ext cx="50469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4310B0F-9F49-7D4C-A56E-A61FCB54AF1F}"/>
                  </a:ext>
                </a:extLst>
              </p:cNvPr>
              <p:cNvSpPr/>
              <p:nvPr/>
            </p:nvSpPr>
            <p:spPr>
              <a:xfrm>
                <a:off x="13478311" y="668136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4310B0F-9F49-7D4C-A56E-A61FCB54A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8311" y="6681362"/>
                <a:ext cx="864296" cy="61377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135751-3776-0241-9F6D-00C5766F8A1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3910459" y="6266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1421B1-DDBE-204D-B992-489CD4906D53}"/>
              </a:ext>
            </a:extLst>
          </p:cNvPr>
          <p:cNvCxnSpPr>
            <a:cxnSpLocks/>
          </p:cNvCxnSpPr>
          <p:nvPr/>
        </p:nvCxnSpPr>
        <p:spPr>
          <a:xfrm>
            <a:off x="13910459" y="7298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C7DB87-3ED9-5A42-942A-6B3C9C6484D7}"/>
                  </a:ext>
                </a:extLst>
              </p:cNvPr>
              <p:cNvSpPr txBox="1"/>
              <p:nvPr/>
            </p:nvSpPr>
            <p:spPr>
              <a:xfrm>
                <a:off x="13517238" y="5849033"/>
                <a:ext cx="801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C7DB87-3ED9-5A42-942A-6B3C9C64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238" y="5849033"/>
                <a:ext cx="801501" cy="400110"/>
              </a:xfrm>
              <a:prstGeom prst="rect">
                <a:avLst/>
              </a:prstGeom>
              <a:blipFill>
                <a:blip r:embed="rId1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25BDE7-7514-8E4F-9A7F-0F40228B8BF8}"/>
                  </a:ext>
                </a:extLst>
              </p:cNvPr>
              <p:cNvSpPr txBox="1"/>
              <p:nvPr/>
            </p:nvSpPr>
            <p:spPr>
              <a:xfrm>
                <a:off x="13542395" y="7670710"/>
                <a:ext cx="753027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25BDE7-7514-8E4F-9A7F-0F40228B8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2395" y="7670710"/>
                <a:ext cx="75302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EF7C5B-5210-634F-9F0C-973962E3135C}"/>
              </a:ext>
            </a:extLst>
          </p:cNvPr>
          <p:cNvCxnSpPr>
            <a:cxnSpLocks/>
            <a:stCxn id="35" idx="3"/>
            <a:endCxn id="9" idx="3"/>
          </p:cNvCxnSpPr>
          <p:nvPr/>
        </p:nvCxnSpPr>
        <p:spPr>
          <a:xfrm flipH="1">
            <a:off x="10962746" y="6596843"/>
            <a:ext cx="374090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9205E82-6B47-424F-9069-D2E6036A9B96}"/>
                  </a:ext>
                </a:extLst>
              </p:cNvPr>
              <p:cNvSpPr/>
              <p:nvPr/>
            </p:nvSpPr>
            <p:spPr>
              <a:xfrm>
                <a:off x="11188850" y="6072954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9205E82-6B47-424F-9069-D2E6036A9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850" y="6072954"/>
                <a:ext cx="1010510" cy="61377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111C430-3F2A-D54C-ACF5-2AA0CBA7A319}"/>
              </a:ext>
            </a:extLst>
          </p:cNvPr>
          <p:cNvSpPr txBox="1"/>
          <p:nvPr/>
        </p:nvSpPr>
        <p:spPr>
          <a:xfrm>
            <a:off x="12482858" y="633610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6AD42-4E9D-634B-9FAF-D6F78B2AF52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3063657" y="6596843"/>
            <a:ext cx="414655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7DC79E-86B2-1549-8659-AB475F9BF507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12051374" y="6596843"/>
            <a:ext cx="410454" cy="4324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2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D448-E889-CD40-8C3A-DB56525B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B2F5E12-8D96-5145-A6B0-71D7647AF202}"/>
                  </a:ext>
                </a:extLst>
              </p:cNvPr>
              <p:cNvSpPr/>
              <p:nvPr/>
            </p:nvSpPr>
            <p:spPr>
              <a:xfrm>
                <a:off x="10202118" y="5616250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B2F5E12-8D96-5145-A6B0-71D7647AF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118" y="5616250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F6970D7-EE3D-6444-BE78-57E34DF3352B}"/>
                  </a:ext>
                </a:extLst>
              </p:cNvPr>
              <p:cNvSpPr/>
              <p:nvPr/>
            </p:nvSpPr>
            <p:spPr>
              <a:xfrm>
                <a:off x="9060232" y="6202565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F6970D7-EE3D-6444-BE78-57E34DF33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32" y="6202565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FFA16C-F24F-BE4A-9285-375E95B83DC3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9924528" y="6140140"/>
            <a:ext cx="425576" cy="3693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1470FB-FA58-1D40-B963-053C22D4134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492380" y="5788104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4FA406-91F0-6E4A-91D4-8AF26E72C30A}"/>
              </a:ext>
            </a:extLst>
          </p:cNvPr>
          <p:cNvCxnSpPr>
            <a:cxnSpLocks/>
          </p:cNvCxnSpPr>
          <p:nvPr/>
        </p:nvCxnSpPr>
        <p:spPr>
          <a:xfrm>
            <a:off x="9492380" y="6816339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1A0D02F-A498-0747-B7B5-1CBF0AFA9FBF}"/>
                  </a:ext>
                </a:extLst>
              </p:cNvPr>
              <p:cNvSpPr/>
              <p:nvPr/>
            </p:nvSpPr>
            <p:spPr>
              <a:xfrm>
                <a:off x="11437972" y="622465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1A0D02F-A498-0747-B7B5-1CBF0AFA9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972" y="6224658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60C0EF-6E80-9741-82BA-11F2117F0DA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1870120" y="581019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9B4861-1C54-4A49-A8D6-FBFB51CB09B2}"/>
              </a:ext>
            </a:extLst>
          </p:cNvPr>
          <p:cNvCxnSpPr>
            <a:cxnSpLocks/>
          </p:cNvCxnSpPr>
          <p:nvPr/>
        </p:nvCxnSpPr>
        <p:spPr>
          <a:xfrm>
            <a:off x="11870120" y="684173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3344DD-355F-B541-B6AD-57C22CD50D7F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11064642" y="6140139"/>
            <a:ext cx="373330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7A23FF-5D85-4948-A94F-49C96A87C1FC}"/>
                  </a:ext>
                </a:extLst>
              </p:cNvPr>
              <p:cNvSpPr txBox="1"/>
              <p:nvPr/>
            </p:nvSpPr>
            <p:spPr>
              <a:xfrm>
                <a:off x="9299575" y="5390151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7A23FF-5D85-4948-A94F-49C96A87C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575" y="5390151"/>
                <a:ext cx="4898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985B4D-9057-4C46-B5A7-7A13D739B46A}"/>
                  </a:ext>
                </a:extLst>
              </p:cNvPr>
              <p:cNvSpPr txBox="1"/>
              <p:nvPr/>
            </p:nvSpPr>
            <p:spPr>
              <a:xfrm>
                <a:off x="11677315" y="5392329"/>
                <a:ext cx="4925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985B4D-9057-4C46-B5A7-7A13D739B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315" y="5392329"/>
                <a:ext cx="492571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5D6A7D-3199-D149-82C8-B29B32F008AA}"/>
                  </a:ext>
                </a:extLst>
              </p:cNvPr>
              <p:cNvSpPr txBox="1"/>
              <p:nvPr/>
            </p:nvSpPr>
            <p:spPr>
              <a:xfrm>
                <a:off x="9299574" y="7196445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5D6A7D-3199-D149-82C8-B29B32F00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574" y="7196445"/>
                <a:ext cx="4987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D4AD54-944B-FD40-BFB5-491F44416C60}"/>
                  </a:ext>
                </a:extLst>
              </p:cNvPr>
              <p:cNvSpPr txBox="1"/>
              <p:nvPr/>
            </p:nvSpPr>
            <p:spPr>
              <a:xfrm>
                <a:off x="11677419" y="7214006"/>
                <a:ext cx="485774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D4AD54-944B-FD40-BFB5-491F44416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419" y="7214006"/>
                <a:ext cx="4857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4B141D-725A-7C42-8444-737D85CE604D}"/>
                  </a:ext>
                </a:extLst>
              </p:cNvPr>
              <p:cNvSpPr/>
              <p:nvPr/>
            </p:nvSpPr>
            <p:spPr>
              <a:xfrm>
                <a:off x="15917806" y="5623269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4B141D-725A-7C42-8444-737D85CE6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7806" y="5623269"/>
                <a:ext cx="1010510" cy="6137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D7F54F-C5C4-FD4A-9D62-8AE970318C89}"/>
              </a:ext>
            </a:extLst>
          </p:cNvPr>
          <p:cNvCxnSpPr>
            <a:cxnSpLocks/>
            <a:stCxn id="17" idx="3"/>
            <a:endCxn id="25" idx="3"/>
          </p:cNvCxnSpPr>
          <p:nvPr/>
        </p:nvCxnSpPr>
        <p:spPr>
          <a:xfrm flipH="1">
            <a:off x="15682130" y="6147159"/>
            <a:ext cx="383663" cy="3843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34B3191-8E03-7747-9DD1-49AE265E6E05}"/>
                  </a:ext>
                </a:extLst>
              </p:cNvPr>
              <p:cNvSpPr/>
              <p:nvPr/>
            </p:nvSpPr>
            <p:spPr>
              <a:xfrm>
                <a:off x="17189045" y="6237044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34B3191-8E03-7747-9DD1-49AE265E6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9045" y="6237044"/>
                <a:ext cx="864296" cy="61377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0C3F27-709F-8A4C-B3B1-7207A109016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7621193" y="582258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28A6B-0EE7-3340-96EF-075B877DD194}"/>
              </a:ext>
            </a:extLst>
          </p:cNvPr>
          <p:cNvCxnSpPr>
            <a:cxnSpLocks/>
          </p:cNvCxnSpPr>
          <p:nvPr/>
        </p:nvCxnSpPr>
        <p:spPr>
          <a:xfrm>
            <a:off x="17621193" y="6854122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F4E9EE-5A10-4643-AE3F-8D3BCA6D9E17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16780331" y="6147159"/>
            <a:ext cx="408715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36EAB6-28A2-9E47-9EA0-FD8D21EA32F7}"/>
                  </a:ext>
                </a:extLst>
              </p:cNvPr>
              <p:cNvSpPr txBox="1"/>
              <p:nvPr/>
            </p:nvSpPr>
            <p:spPr>
              <a:xfrm>
                <a:off x="17428388" y="5404715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36EAB6-28A2-9E47-9EA0-FD8D21EA3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8388" y="5404715"/>
                <a:ext cx="49577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DC8C0E-EEEC-1742-ADC3-BC43D7551882}"/>
                  </a:ext>
                </a:extLst>
              </p:cNvPr>
              <p:cNvSpPr txBox="1"/>
              <p:nvPr/>
            </p:nvSpPr>
            <p:spPr>
              <a:xfrm>
                <a:off x="17428492" y="7226392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DC8C0E-EEEC-1742-ADC3-BC43D7551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8492" y="7226392"/>
                <a:ext cx="50469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6A6B7546-AA91-4F44-A672-820AE622D0A7}"/>
                  </a:ext>
                </a:extLst>
              </p:cNvPr>
              <p:cNvSpPr/>
              <p:nvPr/>
            </p:nvSpPr>
            <p:spPr>
              <a:xfrm>
                <a:off x="14817833" y="622465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6A6B7546-AA91-4F44-A672-820AE622D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7833" y="6224658"/>
                <a:ext cx="864296" cy="61377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15085F-2287-4546-85A4-2E860A7B798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5249981" y="581019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B6AE86-E529-C144-BA75-C7B133C25F8B}"/>
              </a:ext>
            </a:extLst>
          </p:cNvPr>
          <p:cNvCxnSpPr>
            <a:cxnSpLocks/>
          </p:cNvCxnSpPr>
          <p:nvPr/>
        </p:nvCxnSpPr>
        <p:spPr>
          <a:xfrm>
            <a:off x="15249981" y="684173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73F2A8-69F8-5A44-A32B-BDE782F0FF58}"/>
                  </a:ext>
                </a:extLst>
              </p:cNvPr>
              <p:cNvSpPr txBox="1"/>
              <p:nvPr/>
            </p:nvSpPr>
            <p:spPr>
              <a:xfrm>
                <a:off x="14856760" y="5392329"/>
                <a:ext cx="801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73F2A8-69F8-5A44-A32B-BDE782F0F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6760" y="5392329"/>
                <a:ext cx="801501" cy="400110"/>
              </a:xfrm>
              <a:prstGeom prst="rect">
                <a:avLst/>
              </a:prstGeom>
              <a:blipFill>
                <a:blip r:embed="rId1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0721F6-FCB6-7A46-99BE-BEDCA89F6573}"/>
                  </a:ext>
                </a:extLst>
              </p:cNvPr>
              <p:cNvSpPr txBox="1"/>
              <p:nvPr/>
            </p:nvSpPr>
            <p:spPr>
              <a:xfrm>
                <a:off x="14881917" y="7214006"/>
                <a:ext cx="753027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0721F6-FCB6-7A46-99BE-BEDCA89F6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917" y="7214006"/>
                <a:ext cx="75302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ABA539-B475-2A45-A4A3-0BA6997796A8}"/>
              </a:ext>
            </a:extLst>
          </p:cNvPr>
          <p:cNvCxnSpPr>
            <a:cxnSpLocks/>
            <a:stCxn id="31" idx="3"/>
            <a:endCxn id="9" idx="3"/>
          </p:cNvCxnSpPr>
          <p:nvPr/>
        </p:nvCxnSpPr>
        <p:spPr>
          <a:xfrm flipH="1">
            <a:off x="12302268" y="6140139"/>
            <a:ext cx="374090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3065A23-63F9-BA42-84D3-FF48AE296134}"/>
                  </a:ext>
                </a:extLst>
              </p:cNvPr>
              <p:cNvSpPr/>
              <p:nvPr/>
            </p:nvSpPr>
            <p:spPr>
              <a:xfrm>
                <a:off x="12528372" y="5616250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3065A23-63F9-BA42-84D3-FF48AE296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8372" y="5616250"/>
                <a:ext cx="1010510" cy="61377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F7CF030-7F15-ED43-9EE9-7DD9646EAE1C}"/>
              </a:ext>
            </a:extLst>
          </p:cNvPr>
          <p:cNvSpPr txBox="1"/>
          <p:nvPr/>
        </p:nvSpPr>
        <p:spPr>
          <a:xfrm>
            <a:off x="13822380" y="587939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BA5B96-A74E-F442-8B0D-8AE5A6023D7A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4403179" y="6140139"/>
            <a:ext cx="414655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D360FB-A1EE-B147-B24B-E46E21ECF9BF}"/>
              </a:ext>
            </a:extLst>
          </p:cNvPr>
          <p:cNvCxnSpPr>
            <a:cxnSpLocks/>
            <a:stCxn id="31" idx="5"/>
          </p:cNvCxnSpPr>
          <p:nvPr/>
        </p:nvCxnSpPr>
        <p:spPr>
          <a:xfrm>
            <a:off x="13390896" y="6140139"/>
            <a:ext cx="410454" cy="4324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F9F4D4-A98F-9F4E-B293-911677B404DF}"/>
              </a:ext>
            </a:extLst>
          </p:cNvPr>
          <p:cNvCxnSpPr>
            <a:cxnSpLocks/>
            <a:stCxn id="54" idx="7"/>
            <a:endCxn id="49" idx="1"/>
          </p:cNvCxnSpPr>
          <p:nvPr/>
        </p:nvCxnSpPr>
        <p:spPr>
          <a:xfrm flipV="1">
            <a:off x="16267197" y="9191389"/>
            <a:ext cx="667076" cy="1686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D66F853-E18B-6B44-8E96-02A589141625}"/>
                  </a:ext>
                </a:extLst>
              </p:cNvPr>
              <p:cNvSpPr/>
              <p:nvPr/>
            </p:nvSpPr>
            <p:spPr>
              <a:xfrm>
                <a:off x="12712210" y="9290921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D66F853-E18B-6B44-8E96-02A589141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2210" y="9290921"/>
                <a:ext cx="1010510" cy="613775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7DAB5035-57C9-2041-925A-E65ACD6D18C4}"/>
                  </a:ext>
                </a:extLst>
              </p:cNvPr>
              <p:cNvSpPr/>
              <p:nvPr/>
            </p:nvSpPr>
            <p:spPr>
              <a:xfrm>
                <a:off x="11424949" y="9998656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7DAB5035-57C9-2041-925A-E65ACD6D18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4949" y="9998656"/>
                <a:ext cx="864296" cy="613775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A5EBCD-9D2E-DF45-82F2-2E470AC2B399}"/>
              </a:ext>
            </a:extLst>
          </p:cNvPr>
          <p:cNvCxnSpPr>
            <a:cxnSpLocks/>
            <a:stCxn id="36" idx="3"/>
            <a:endCxn id="37" idx="3"/>
          </p:cNvCxnSpPr>
          <p:nvPr/>
        </p:nvCxnSpPr>
        <p:spPr>
          <a:xfrm flipH="1">
            <a:off x="12289245" y="9814811"/>
            <a:ext cx="570951" cy="4907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35E84C-885B-FC4B-9E33-64F59D4308D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1857097" y="9584195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22E6DF-F151-C340-8DA4-8697348BB674}"/>
              </a:ext>
            </a:extLst>
          </p:cNvPr>
          <p:cNvCxnSpPr>
            <a:cxnSpLocks/>
          </p:cNvCxnSpPr>
          <p:nvPr/>
        </p:nvCxnSpPr>
        <p:spPr>
          <a:xfrm>
            <a:off x="11857097" y="1061243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303EDAC0-FF58-9244-9015-DF09BD6A432B}"/>
                  </a:ext>
                </a:extLst>
              </p:cNvPr>
              <p:cNvSpPr/>
              <p:nvPr/>
            </p:nvSpPr>
            <p:spPr>
              <a:xfrm>
                <a:off x="14165809" y="1000923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303EDAC0-FF58-9244-9015-DF09BD6A4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5809" y="10009231"/>
                <a:ext cx="864296" cy="613775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0BC9C2-6772-ED48-8DD2-F6896A69340F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4597957" y="959477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36396D-5D4C-6C4F-B6A0-0B10828D17AC}"/>
              </a:ext>
            </a:extLst>
          </p:cNvPr>
          <p:cNvCxnSpPr>
            <a:cxnSpLocks/>
          </p:cNvCxnSpPr>
          <p:nvPr/>
        </p:nvCxnSpPr>
        <p:spPr>
          <a:xfrm>
            <a:off x="14597957" y="10626309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276B81-8F75-8D4B-98A4-CB0F0BDD6107}"/>
              </a:ext>
            </a:extLst>
          </p:cNvPr>
          <p:cNvCxnSpPr>
            <a:cxnSpLocks/>
            <a:stCxn id="36" idx="5"/>
            <a:endCxn id="41" idx="1"/>
          </p:cNvCxnSpPr>
          <p:nvPr/>
        </p:nvCxnSpPr>
        <p:spPr>
          <a:xfrm>
            <a:off x="13574734" y="9814811"/>
            <a:ext cx="591075" cy="5013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B1B7F-13C7-1E44-BF35-ED48864EF4F8}"/>
                  </a:ext>
                </a:extLst>
              </p:cNvPr>
              <p:cNvSpPr txBox="1"/>
              <p:nvPr/>
            </p:nvSpPr>
            <p:spPr>
              <a:xfrm>
                <a:off x="11626714" y="9186242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B1B7F-13C7-1E44-BF35-ED48864EF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6714" y="9186242"/>
                <a:ext cx="489813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29E052-D210-4D41-B934-7D1093824F9F}"/>
                  </a:ext>
                </a:extLst>
              </p:cNvPr>
              <p:cNvSpPr txBox="1"/>
              <p:nvPr/>
            </p:nvSpPr>
            <p:spPr>
              <a:xfrm>
                <a:off x="14405151" y="9176902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29E052-D210-4D41-B934-7D1093824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5151" y="9176902"/>
                <a:ext cx="391004" cy="400110"/>
              </a:xfrm>
              <a:prstGeom prst="rect">
                <a:avLst/>
              </a:prstGeom>
              <a:blipFill>
                <a:blip r:embed="rId21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A1C7EB9-8A5C-A641-B293-47847D14B862}"/>
                  </a:ext>
                </a:extLst>
              </p:cNvPr>
              <p:cNvSpPr txBox="1"/>
              <p:nvPr/>
            </p:nvSpPr>
            <p:spPr>
              <a:xfrm>
                <a:off x="11601661" y="10967484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A1C7EB9-8A5C-A641-B293-47847D14B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661" y="10967484"/>
                <a:ext cx="498726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B6D1BEE-CC93-6642-95BA-AA40B91DD6C1}"/>
                  </a:ext>
                </a:extLst>
              </p:cNvPr>
              <p:cNvSpPr txBox="1"/>
              <p:nvPr/>
            </p:nvSpPr>
            <p:spPr>
              <a:xfrm>
                <a:off x="14405257" y="10998579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B6D1BEE-CC93-6642-95BA-AA40B91DD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5257" y="10998579"/>
                <a:ext cx="385875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19263443-DB38-3046-914D-388A2C711E3A}"/>
                  </a:ext>
                </a:extLst>
              </p:cNvPr>
              <p:cNvSpPr/>
              <p:nvPr/>
            </p:nvSpPr>
            <p:spPr>
              <a:xfrm>
                <a:off x="16934273" y="888450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19263443-DB38-3046-914D-388A2C711E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4273" y="8884501"/>
                <a:ext cx="864296" cy="613775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6E3398-16BC-F142-931B-A1E39C372D00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7366421" y="84700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2A0258-0B5A-5342-A926-C256383632BC}"/>
              </a:ext>
            </a:extLst>
          </p:cNvPr>
          <p:cNvCxnSpPr>
            <a:cxnSpLocks/>
          </p:cNvCxnSpPr>
          <p:nvPr/>
        </p:nvCxnSpPr>
        <p:spPr>
          <a:xfrm>
            <a:off x="17366421" y="9498275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CA5B522-B757-CC44-8594-C9F6B3C59910}"/>
                  </a:ext>
                </a:extLst>
              </p:cNvPr>
              <p:cNvSpPr txBox="1"/>
              <p:nvPr/>
            </p:nvSpPr>
            <p:spPr>
              <a:xfrm>
                <a:off x="17110986" y="8072087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CA5B522-B757-CC44-8594-C9F6B3C59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0986" y="8072087"/>
                <a:ext cx="495777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2B6B0BA-61B3-294B-ACA0-BC20EE78B177}"/>
                  </a:ext>
                </a:extLst>
              </p:cNvPr>
              <p:cNvSpPr txBox="1"/>
              <p:nvPr/>
            </p:nvSpPr>
            <p:spPr>
              <a:xfrm>
                <a:off x="17110985" y="9853329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2B6B0BA-61B3-294B-ACA0-BC20EE78B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0985" y="9853329"/>
                <a:ext cx="504690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481785C-2547-814D-9715-15146F8AAB19}"/>
                  </a:ext>
                </a:extLst>
              </p:cNvPr>
              <p:cNvSpPr/>
              <p:nvPr/>
            </p:nvSpPr>
            <p:spPr>
              <a:xfrm>
                <a:off x="15404673" y="9270125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481785C-2547-814D-9715-15146F8AA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673" y="9270125"/>
                <a:ext cx="1010510" cy="613775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52F98F-C41E-7A44-B211-DF4011E3B599}"/>
              </a:ext>
            </a:extLst>
          </p:cNvPr>
          <p:cNvCxnSpPr>
            <a:cxnSpLocks/>
            <a:stCxn id="54" idx="3"/>
          </p:cNvCxnSpPr>
          <p:nvPr/>
        </p:nvCxnSpPr>
        <p:spPr>
          <a:xfrm flipH="1">
            <a:off x="15032657" y="9794014"/>
            <a:ext cx="520003" cy="306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AE909F-614F-CE44-896E-8FED580B9253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15042365" y="10559867"/>
            <a:ext cx="534078" cy="3632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B28ECEB-09E9-BA46-9DFB-F9125FBB3604}"/>
              </a:ext>
            </a:extLst>
          </p:cNvPr>
          <p:cNvCxnSpPr>
            <a:cxnSpLocks/>
            <a:stCxn id="58" idx="5"/>
            <a:endCxn id="59" idx="1"/>
          </p:cNvCxnSpPr>
          <p:nvPr/>
        </p:nvCxnSpPr>
        <p:spPr>
          <a:xfrm>
            <a:off x="16290982" y="11357076"/>
            <a:ext cx="683873" cy="1744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0D2623D-1B03-B442-9E6D-4CCA6A302797}"/>
                  </a:ext>
                </a:extLst>
              </p:cNvPr>
              <p:cNvSpPr/>
              <p:nvPr/>
            </p:nvSpPr>
            <p:spPr>
              <a:xfrm>
                <a:off x="15428457" y="10833187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0D2623D-1B03-B442-9E6D-4CCA6A302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457" y="10833187"/>
                <a:ext cx="1010510" cy="613775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10B6EC35-22FE-2B42-9D28-B482C5ECB6F3}"/>
                  </a:ext>
                </a:extLst>
              </p:cNvPr>
              <p:cNvSpPr/>
              <p:nvPr/>
            </p:nvSpPr>
            <p:spPr>
              <a:xfrm>
                <a:off x="16974854" y="11224663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10B6EC35-22FE-2B42-9D28-B482C5ECB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4854" y="11224663"/>
                <a:ext cx="864296" cy="613775"/>
              </a:xfrm>
              <a:prstGeom prst="round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47AC32-05F7-9E4A-B82B-85110DE7D18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7407002" y="10810202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0B7491-92F2-EC42-BA93-4055BDB47CB7}"/>
              </a:ext>
            </a:extLst>
          </p:cNvPr>
          <p:cNvCxnSpPr>
            <a:cxnSpLocks/>
          </p:cNvCxnSpPr>
          <p:nvPr/>
        </p:nvCxnSpPr>
        <p:spPr>
          <a:xfrm>
            <a:off x="17407002" y="1183843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40CA72-1A3E-9443-A001-EB8223446E87}"/>
                  </a:ext>
                </a:extLst>
              </p:cNvPr>
              <p:cNvSpPr txBox="1"/>
              <p:nvPr/>
            </p:nvSpPr>
            <p:spPr>
              <a:xfrm>
                <a:off x="17151567" y="10412249"/>
                <a:ext cx="5118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40CA72-1A3E-9443-A001-EB822344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567" y="10412249"/>
                <a:ext cx="511807" cy="40011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D0D113-ACB5-0341-AEE8-6C4E3872C920}"/>
                  </a:ext>
                </a:extLst>
              </p:cNvPr>
              <p:cNvSpPr txBox="1"/>
              <p:nvPr/>
            </p:nvSpPr>
            <p:spPr>
              <a:xfrm>
                <a:off x="17151567" y="12193491"/>
                <a:ext cx="5207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D0D113-ACB5-0341-AEE8-6C4E3872C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567" y="12193491"/>
                <a:ext cx="520719" cy="40011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A194DCC4-3EDF-084F-A12D-9CF0D6A071BD}"/>
              </a:ext>
            </a:extLst>
          </p:cNvPr>
          <p:cNvSpPr txBox="1"/>
          <p:nvPr/>
        </p:nvSpPr>
        <p:spPr>
          <a:xfrm rot="5400000">
            <a:off x="15835885" y="998487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D0A8FC-F21D-E648-9B40-B6CD00250CEA}"/>
              </a:ext>
            </a:extLst>
          </p:cNvPr>
          <p:cNvCxnSpPr>
            <a:cxnSpLocks/>
            <a:stCxn id="64" idx="2"/>
            <a:endCxn id="41" idx="3"/>
          </p:cNvCxnSpPr>
          <p:nvPr/>
        </p:nvCxnSpPr>
        <p:spPr>
          <a:xfrm flipH="1">
            <a:off x="15030106" y="10308036"/>
            <a:ext cx="734447" cy="80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CE2E1D4-342A-C842-B811-282B2969BB70}"/>
                  </a:ext>
                </a:extLst>
              </p:cNvPr>
              <p:cNvSpPr/>
              <p:nvPr/>
            </p:nvSpPr>
            <p:spPr>
              <a:xfrm>
                <a:off x="4020975" y="9381007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CE2E1D4-342A-C842-B811-282B2969B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75" y="9381007"/>
                <a:ext cx="1010510" cy="613775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2A065435-7F2F-8645-93A2-DE2F66CE4C09}"/>
                  </a:ext>
                </a:extLst>
              </p:cNvPr>
              <p:cNvSpPr/>
              <p:nvPr/>
            </p:nvSpPr>
            <p:spPr>
              <a:xfrm>
                <a:off x="2545855" y="9972689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2A065435-7F2F-8645-93A2-DE2F66CE4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855" y="9972689"/>
                <a:ext cx="864296" cy="613775"/>
              </a:xfrm>
              <a:prstGeom prst="round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2C46420-17F6-D740-9D10-50FAA06B9990}"/>
              </a:ext>
            </a:extLst>
          </p:cNvPr>
          <p:cNvCxnSpPr>
            <a:cxnSpLocks/>
            <a:stCxn id="66" idx="3"/>
            <a:endCxn id="67" idx="3"/>
          </p:cNvCxnSpPr>
          <p:nvPr/>
        </p:nvCxnSpPr>
        <p:spPr>
          <a:xfrm flipH="1">
            <a:off x="3410151" y="9904897"/>
            <a:ext cx="758810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775533B-58A7-AF45-911F-857D5817BEE1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2978003" y="955822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0FCD-38FE-004E-9921-94CC622F0AC2}"/>
              </a:ext>
            </a:extLst>
          </p:cNvPr>
          <p:cNvCxnSpPr>
            <a:cxnSpLocks/>
          </p:cNvCxnSpPr>
          <p:nvPr/>
        </p:nvCxnSpPr>
        <p:spPr>
          <a:xfrm>
            <a:off x="2978003" y="1058646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EA4A1947-F815-8C47-8517-DD7C5BB15E70}"/>
                  </a:ext>
                </a:extLst>
              </p:cNvPr>
              <p:cNvSpPr/>
              <p:nvPr/>
            </p:nvSpPr>
            <p:spPr>
              <a:xfrm>
                <a:off x="5691737" y="999478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EA4A1947-F815-8C47-8517-DD7C5BB15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737" y="9994782"/>
                <a:ext cx="864296" cy="613775"/>
              </a:xfrm>
              <a:prstGeom prst="roundRect">
                <a:avLst/>
              </a:prstGeom>
              <a:blipFill>
                <a:blip r:embed="rId3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9C518B-A91E-B54D-BA4C-F1014E9EBAE5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123885" y="958032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5495E7-12B7-EC44-89FD-D3B8606DCDF4}"/>
              </a:ext>
            </a:extLst>
          </p:cNvPr>
          <p:cNvCxnSpPr>
            <a:cxnSpLocks/>
          </p:cNvCxnSpPr>
          <p:nvPr/>
        </p:nvCxnSpPr>
        <p:spPr>
          <a:xfrm>
            <a:off x="6123885" y="1061186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407229F-1AE2-A447-B1C1-8C32BC6CA49B}"/>
              </a:ext>
            </a:extLst>
          </p:cNvPr>
          <p:cNvCxnSpPr>
            <a:cxnSpLocks/>
            <a:stCxn id="66" idx="5"/>
            <a:endCxn id="71" idx="1"/>
          </p:cNvCxnSpPr>
          <p:nvPr/>
        </p:nvCxnSpPr>
        <p:spPr>
          <a:xfrm>
            <a:off x="4883499" y="9904897"/>
            <a:ext cx="808238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2B7A34B-99AD-9F43-BF18-1F20AAA0D85A}"/>
                  </a:ext>
                </a:extLst>
              </p:cNvPr>
              <p:cNvSpPr txBox="1"/>
              <p:nvPr/>
            </p:nvSpPr>
            <p:spPr>
              <a:xfrm>
                <a:off x="2774924" y="9160275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2B7A34B-99AD-9F43-BF18-1F20AAA0D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924" y="9160275"/>
                <a:ext cx="489813" cy="40011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0584C1F-C60B-694A-A123-92AAFA89F182}"/>
                  </a:ext>
                </a:extLst>
              </p:cNvPr>
              <p:cNvSpPr txBox="1"/>
              <p:nvPr/>
            </p:nvSpPr>
            <p:spPr>
              <a:xfrm>
                <a:off x="5931079" y="9162453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0584C1F-C60B-694A-A123-92AAFA89F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079" y="9162453"/>
                <a:ext cx="391004" cy="400110"/>
              </a:xfrm>
              <a:prstGeom prst="rect">
                <a:avLst/>
              </a:prstGeom>
              <a:blipFill>
                <a:blip r:embed="rId21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7E29702-6BEB-AF4E-82A0-371CEBA1C7B3}"/>
                  </a:ext>
                </a:extLst>
              </p:cNvPr>
              <p:cNvSpPr txBox="1"/>
              <p:nvPr/>
            </p:nvSpPr>
            <p:spPr>
              <a:xfrm>
                <a:off x="2774923" y="10966569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7E29702-6BEB-AF4E-82A0-371CEBA1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923" y="10966569"/>
                <a:ext cx="498726" cy="40011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088CE4A-7C3C-C546-8C12-8DDD62818B3C}"/>
                  </a:ext>
                </a:extLst>
              </p:cNvPr>
              <p:cNvSpPr txBox="1"/>
              <p:nvPr/>
            </p:nvSpPr>
            <p:spPr>
              <a:xfrm>
                <a:off x="5931185" y="10984130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088CE4A-7C3C-C546-8C12-8DDD62818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85" y="10984130"/>
                <a:ext cx="385875" cy="4001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4DDCCB5-D88C-9347-925F-6506CC2C71EF}"/>
                  </a:ext>
                </a:extLst>
              </p:cNvPr>
              <p:cNvSpPr/>
              <p:nvPr/>
            </p:nvSpPr>
            <p:spPr>
              <a:xfrm>
                <a:off x="7196963" y="9403100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4DDCCB5-D88C-9347-925F-6506CC2C7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963" y="9403100"/>
                <a:ext cx="1010510" cy="613775"/>
              </a:xfrm>
              <a:prstGeom prst="ellipse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572911D-B7BE-9F49-89C3-14ED8642199E}"/>
              </a:ext>
            </a:extLst>
          </p:cNvPr>
          <p:cNvCxnSpPr>
            <a:cxnSpLocks/>
            <a:stCxn id="79" idx="3"/>
            <a:endCxn id="71" idx="3"/>
          </p:cNvCxnSpPr>
          <p:nvPr/>
        </p:nvCxnSpPr>
        <p:spPr>
          <a:xfrm flipH="1">
            <a:off x="6556033" y="9926990"/>
            <a:ext cx="788916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F727FFBF-EC78-9346-81D8-D87FFCA0053C}"/>
                  </a:ext>
                </a:extLst>
              </p:cNvPr>
              <p:cNvSpPr/>
              <p:nvPr/>
            </p:nvSpPr>
            <p:spPr>
              <a:xfrm>
                <a:off x="8867725" y="999478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F727FFBF-EC78-9346-81D8-D87FFCA00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725" y="9994782"/>
                <a:ext cx="864296" cy="613775"/>
              </a:xfrm>
              <a:prstGeom prst="round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1F0494-D52A-F34A-8D5B-955372037900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9299873" y="958032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A216054-25F8-584E-AA89-5C99E35F7CC9}"/>
              </a:ext>
            </a:extLst>
          </p:cNvPr>
          <p:cNvCxnSpPr>
            <a:cxnSpLocks/>
          </p:cNvCxnSpPr>
          <p:nvPr/>
        </p:nvCxnSpPr>
        <p:spPr>
          <a:xfrm>
            <a:off x="9299873" y="1061186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67D291-0DFD-484A-9D66-7B442867814A}"/>
              </a:ext>
            </a:extLst>
          </p:cNvPr>
          <p:cNvCxnSpPr>
            <a:cxnSpLocks/>
            <a:stCxn id="79" idx="5"/>
            <a:endCxn id="81" idx="1"/>
          </p:cNvCxnSpPr>
          <p:nvPr/>
        </p:nvCxnSpPr>
        <p:spPr>
          <a:xfrm>
            <a:off x="8059487" y="9926990"/>
            <a:ext cx="80823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FD3493-5599-2541-8BA8-1D30996D33A1}"/>
                  </a:ext>
                </a:extLst>
              </p:cNvPr>
              <p:cNvSpPr txBox="1"/>
              <p:nvPr/>
            </p:nvSpPr>
            <p:spPr>
              <a:xfrm>
                <a:off x="9096794" y="9162453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FD3493-5599-2541-8BA8-1D30996D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794" y="9162453"/>
                <a:ext cx="495777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FEE54E7-4993-8743-A588-1C842E752A7F}"/>
                  </a:ext>
                </a:extLst>
              </p:cNvPr>
              <p:cNvSpPr txBox="1"/>
              <p:nvPr/>
            </p:nvSpPr>
            <p:spPr>
              <a:xfrm>
                <a:off x="9096898" y="10984130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FEE54E7-4993-8743-A588-1C842E75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898" y="10984130"/>
                <a:ext cx="504690" cy="40011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87AFCF2-F9D8-BC43-AD78-D7DF2D436A62}"/>
                  </a:ext>
                </a:extLst>
              </p:cNvPr>
              <p:cNvSpPr/>
              <p:nvPr/>
            </p:nvSpPr>
            <p:spPr>
              <a:xfrm>
                <a:off x="4387335" y="5583984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87AFCF2-F9D8-BC43-AD78-D7DF2D436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335" y="5583984"/>
                <a:ext cx="1010510" cy="613775"/>
              </a:xfrm>
              <a:prstGeom prst="ellipse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C7BBCB44-17D9-4345-A089-AC1572478DE1}"/>
                  </a:ext>
                </a:extLst>
              </p:cNvPr>
              <p:cNvSpPr/>
              <p:nvPr/>
            </p:nvSpPr>
            <p:spPr>
              <a:xfrm>
                <a:off x="2838073" y="6175666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C7BBCB44-17D9-4345-A089-AC1572478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073" y="6175666"/>
                <a:ext cx="864296" cy="613775"/>
              </a:xfrm>
              <a:prstGeom prst="round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F674C45-9303-B944-97A7-AD3C4FA65004}"/>
              </a:ext>
            </a:extLst>
          </p:cNvPr>
          <p:cNvCxnSpPr>
            <a:cxnSpLocks/>
            <a:stCxn id="87" idx="3"/>
            <a:endCxn id="88" idx="3"/>
          </p:cNvCxnSpPr>
          <p:nvPr/>
        </p:nvCxnSpPr>
        <p:spPr>
          <a:xfrm flipH="1">
            <a:off x="3702369" y="6107874"/>
            <a:ext cx="832952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5A261A3-E70D-E44F-A381-936490A4CB18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3270221" y="5761205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EB75452-2599-3B41-A9E1-98EDEBFE0634}"/>
              </a:ext>
            </a:extLst>
          </p:cNvPr>
          <p:cNvCxnSpPr>
            <a:cxnSpLocks/>
          </p:cNvCxnSpPr>
          <p:nvPr/>
        </p:nvCxnSpPr>
        <p:spPr>
          <a:xfrm>
            <a:off x="3270221" y="678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2BDEA1AF-0337-4544-8FE7-C5D4D6FA7DB1}"/>
                  </a:ext>
                </a:extLst>
              </p:cNvPr>
              <p:cNvSpPr/>
              <p:nvPr/>
            </p:nvSpPr>
            <p:spPr>
              <a:xfrm>
                <a:off x="6132239" y="6197759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2BDEA1AF-0337-4544-8FE7-C5D4D6FA7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39" y="6197759"/>
                <a:ext cx="864296" cy="613775"/>
              </a:xfrm>
              <a:prstGeom prst="roundRect">
                <a:avLst/>
              </a:prstGeom>
              <a:blipFill>
                <a:blip r:embed="rId4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6085649-BB6D-0149-9CDB-36A897ED6721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564387" y="578329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11F7AC-BC7B-034C-83BE-F52184027427}"/>
              </a:ext>
            </a:extLst>
          </p:cNvPr>
          <p:cNvCxnSpPr>
            <a:cxnSpLocks/>
          </p:cNvCxnSpPr>
          <p:nvPr/>
        </p:nvCxnSpPr>
        <p:spPr>
          <a:xfrm>
            <a:off x="6564387" y="681483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226CC4D-98D6-8C4C-87AD-3C1FD1413C67}"/>
              </a:ext>
            </a:extLst>
          </p:cNvPr>
          <p:cNvCxnSpPr>
            <a:cxnSpLocks/>
            <a:stCxn id="87" idx="5"/>
            <a:endCxn id="92" idx="1"/>
          </p:cNvCxnSpPr>
          <p:nvPr/>
        </p:nvCxnSpPr>
        <p:spPr>
          <a:xfrm>
            <a:off x="5249859" y="6107874"/>
            <a:ext cx="882380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D0C408B-F997-6844-9252-9FD8AF293F71}"/>
                  </a:ext>
                </a:extLst>
              </p:cNvPr>
              <p:cNvSpPr txBox="1"/>
              <p:nvPr/>
            </p:nvSpPr>
            <p:spPr>
              <a:xfrm>
                <a:off x="3077415" y="5363252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D0C408B-F997-6844-9252-9FD8AF293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15" y="5363252"/>
                <a:ext cx="386388" cy="40011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AAC0EDE-BDB9-5645-B487-98F3FD15E084}"/>
                  </a:ext>
                </a:extLst>
              </p:cNvPr>
              <p:cNvSpPr txBox="1"/>
              <p:nvPr/>
            </p:nvSpPr>
            <p:spPr>
              <a:xfrm>
                <a:off x="6371581" y="5365430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AAC0EDE-BDB9-5645-B487-98F3FD15E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581" y="5365430"/>
                <a:ext cx="391004" cy="400110"/>
              </a:xfrm>
              <a:prstGeom prst="rect">
                <a:avLst/>
              </a:prstGeom>
              <a:blipFill>
                <a:blip r:embed="rId4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C5E4F23-EDD6-394D-ADBA-FB955693D78C}"/>
                  </a:ext>
                </a:extLst>
              </p:cNvPr>
              <p:cNvSpPr txBox="1"/>
              <p:nvPr/>
            </p:nvSpPr>
            <p:spPr>
              <a:xfrm>
                <a:off x="3077416" y="7169546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C5E4F23-EDD6-394D-ADBA-FB955693D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16" y="7169546"/>
                <a:ext cx="391325" cy="400110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70FAD94-DBE1-1C43-ACB4-3C80DC985734}"/>
                  </a:ext>
                </a:extLst>
              </p:cNvPr>
              <p:cNvSpPr txBox="1"/>
              <p:nvPr/>
            </p:nvSpPr>
            <p:spPr>
              <a:xfrm>
                <a:off x="6371687" y="7187107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70FAD94-DBE1-1C43-ACB4-3C80DC985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687" y="7187107"/>
                <a:ext cx="385875" cy="40011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EA791B08-AD00-7E4C-89EE-42BC9F4203A5}"/>
              </a:ext>
            </a:extLst>
          </p:cNvPr>
          <p:cNvSpPr txBox="1"/>
          <p:nvPr/>
        </p:nvSpPr>
        <p:spPr>
          <a:xfrm>
            <a:off x="3446932" y="4516911"/>
            <a:ext cx="2814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a) </a:t>
            </a:r>
            <a:r>
              <a:rPr lang="en-US" sz="3000" dirty="0"/>
              <a:t>Local Network</a:t>
            </a:r>
            <a:endParaRPr lang="en-US" sz="30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B891E4F-0CCE-3B45-9DED-5E6B1C7939E0}"/>
              </a:ext>
            </a:extLst>
          </p:cNvPr>
          <p:cNvSpPr txBox="1"/>
          <p:nvPr/>
        </p:nvSpPr>
        <p:spPr>
          <a:xfrm>
            <a:off x="3335523" y="8010532"/>
            <a:ext cx="30564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b) </a:t>
            </a:r>
            <a:r>
              <a:rPr lang="en-US" sz="3000" dirty="0" err="1"/>
              <a:t>Bilocal</a:t>
            </a:r>
            <a:r>
              <a:rPr lang="en-US" sz="3000" dirty="0"/>
              <a:t> Network</a:t>
            </a:r>
            <a:endParaRPr lang="en-US" sz="30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7888C09-30B1-C04A-839A-3390D022A0E1}"/>
              </a:ext>
            </a:extLst>
          </p:cNvPr>
          <p:cNvSpPr txBox="1"/>
          <p:nvPr/>
        </p:nvSpPr>
        <p:spPr>
          <a:xfrm>
            <a:off x="11732350" y="4444973"/>
            <a:ext cx="40679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c) </a:t>
            </a:r>
            <a:r>
              <a:rPr lang="en-US" sz="3000" i="1" dirty="0"/>
              <a:t>n</a:t>
            </a:r>
            <a:r>
              <a:rPr lang="en-US" sz="3000" dirty="0"/>
              <a:t>-Local Chain Network</a:t>
            </a:r>
            <a:endParaRPr lang="en-US" sz="30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D9C978A-5DFC-1D4B-A573-6965DF2DCE6C}"/>
              </a:ext>
            </a:extLst>
          </p:cNvPr>
          <p:cNvSpPr txBox="1"/>
          <p:nvPr/>
        </p:nvSpPr>
        <p:spPr>
          <a:xfrm>
            <a:off x="11889333" y="8013944"/>
            <a:ext cx="3851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d) </a:t>
            </a:r>
            <a:r>
              <a:rPr lang="en-US" sz="3000" i="1" dirty="0"/>
              <a:t>n</a:t>
            </a:r>
            <a:r>
              <a:rPr lang="en-US" sz="3000" dirty="0"/>
              <a:t>-Local Star Network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5352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C7972D-531D-3E43-B60D-C3C7A25267A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914363" y="6382150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BCB477-7DC2-4247-9807-7546D6C4F39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10628901" y="6382150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CAD6F86-EA05-9244-A1BC-4DBD68F7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212" y="3794126"/>
            <a:ext cx="364611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Noise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ECEFCE7-C4CA-B249-BABD-C3C9235EFEC7}"/>
                  </a:ext>
                </a:extLst>
              </p:cNvPr>
              <p:cNvSpPr/>
              <p:nvPr/>
            </p:nvSpPr>
            <p:spPr>
              <a:xfrm>
                <a:off x="9766377" y="5858261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ECEFCE7-C4CA-B249-BABD-C3C9235EF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377" y="5858261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C50A11F-A577-0B4F-9107-4B1E70BDF8FB}"/>
                  </a:ext>
                </a:extLst>
              </p:cNvPr>
              <p:cNvSpPr/>
              <p:nvPr/>
            </p:nvSpPr>
            <p:spPr>
              <a:xfrm>
                <a:off x="9223581" y="7570807"/>
                <a:ext cx="864296" cy="51985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C50A11F-A577-0B4F-9107-4B1E70BDF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581" y="7570807"/>
                <a:ext cx="864296" cy="51985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70F0BE-1466-D243-ABC7-A885DEE68B52}"/>
              </a:ext>
            </a:extLst>
          </p:cNvPr>
          <p:cNvCxnSpPr>
            <a:cxnSpLocks/>
          </p:cNvCxnSpPr>
          <p:nvPr/>
        </p:nvCxnSpPr>
        <p:spPr>
          <a:xfrm>
            <a:off x="9430261" y="715634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BD29C4-706D-F746-B135-E38C584B25F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668255" y="8093594"/>
            <a:ext cx="0" cy="40379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B052D38-A9C3-1643-B16C-C3EB159757FC}"/>
                  </a:ext>
                </a:extLst>
              </p:cNvPr>
              <p:cNvSpPr/>
              <p:nvPr/>
            </p:nvSpPr>
            <p:spPr>
              <a:xfrm>
                <a:off x="10465560" y="7574840"/>
                <a:ext cx="864296" cy="5242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B052D38-A9C3-1643-B16C-C3EB15975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560" y="7574840"/>
                <a:ext cx="864296" cy="52426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46C519-08F9-F64C-A4E3-E51E656B7423}"/>
              </a:ext>
            </a:extLst>
          </p:cNvPr>
          <p:cNvCxnSpPr>
            <a:cxnSpLocks/>
          </p:cNvCxnSpPr>
          <p:nvPr/>
        </p:nvCxnSpPr>
        <p:spPr>
          <a:xfrm>
            <a:off x="11148229" y="715634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1251D-FD66-6246-BA53-A946CC1C1C99}"/>
              </a:ext>
            </a:extLst>
          </p:cNvPr>
          <p:cNvCxnSpPr>
            <a:cxnSpLocks/>
          </p:cNvCxnSpPr>
          <p:nvPr/>
        </p:nvCxnSpPr>
        <p:spPr>
          <a:xfrm>
            <a:off x="10897708" y="8109426"/>
            <a:ext cx="0" cy="387959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5742BA-96F7-C642-8148-C6AC1BEB65C5}"/>
                  </a:ext>
                </a:extLst>
              </p:cNvPr>
              <p:cNvSpPr txBox="1"/>
              <p:nvPr/>
            </p:nvSpPr>
            <p:spPr>
              <a:xfrm>
                <a:off x="9256212" y="6768921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5742BA-96F7-C642-8148-C6AC1BEB6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212" y="6768921"/>
                <a:ext cx="38638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B35828-AAFB-2C4C-958B-7D1EEEDB5210}"/>
                  </a:ext>
                </a:extLst>
              </p:cNvPr>
              <p:cNvSpPr txBox="1"/>
              <p:nvPr/>
            </p:nvSpPr>
            <p:spPr>
              <a:xfrm>
                <a:off x="10938852" y="6752203"/>
                <a:ext cx="3910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B35828-AAFB-2C4C-958B-7D1EEEDB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852" y="675220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C1F1CA-7FFA-B54A-BD33-2DCDC18FCB2C}"/>
                  </a:ext>
                </a:extLst>
              </p:cNvPr>
              <p:cNvSpPr txBox="1"/>
              <p:nvPr/>
            </p:nvSpPr>
            <p:spPr>
              <a:xfrm>
                <a:off x="9472593" y="8497384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C1F1CA-7FFA-B54A-BD33-2DCDC18FC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593" y="8497384"/>
                <a:ext cx="39132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FB5558-5B68-DA44-94C6-FAA45BCDCC9D}"/>
                  </a:ext>
                </a:extLst>
              </p:cNvPr>
              <p:cNvSpPr txBox="1"/>
              <p:nvPr/>
            </p:nvSpPr>
            <p:spPr>
              <a:xfrm>
                <a:off x="10704771" y="8497384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FB5558-5B68-DA44-94C6-FAA45BCDC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771" y="8497384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CFF9DD82-6737-CC4A-80D8-2619C3CBB4BF}"/>
                  </a:ext>
                </a:extLst>
              </p:cNvPr>
              <p:cNvSpPr/>
              <p:nvPr/>
            </p:nvSpPr>
            <p:spPr>
              <a:xfrm>
                <a:off x="9674327" y="6645658"/>
                <a:ext cx="524116" cy="5242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CFF9DD82-6737-CC4A-80D8-2619C3CB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327" y="6645658"/>
                <a:ext cx="524116" cy="5242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E875DADE-1B04-2649-A7F3-1906F436DB89}"/>
                  </a:ext>
                </a:extLst>
              </p:cNvPr>
              <p:cNvSpPr/>
              <p:nvPr/>
            </p:nvSpPr>
            <p:spPr>
              <a:xfrm>
                <a:off x="10404979" y="6645658"/>
                <a:ext cx="524116" cy="5242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E875DADE-1B04-2649-A7F3-1906F436D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979" y="6645658"/>
                <a:ext cx="524116" cy="5242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F13588-F055-2D48-BBD3-AAD085BC895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111455" y="6400912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940D09-BC4F-314E-9DCF-C3236F3BB802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7825993" y="6400912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5A40681-A538-4645-9055-CA0856B6EF22}"/>
                  </a:ext>
                </a:extLst>
              </p:cNvPr>
              <p:cNvSpPr/>
              <p:nvPr/>
            </p:nvSpPr>
            <p:spPr>
              <a:xfrm>
                <a:off x="6963469" y="5877023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5A40681-A538-4645-9055-CA0856B6E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469" y="5877023"/>
                <a:ext cx="1010510" cy="61377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F5766449-031B-7343-BC44-ABC663303632}"/>
                  </a:ext>
                </a:extLst>
              </p:cNvPr>
              <p:cNvSpPr/>
              <p:nvPr/>
            </p:nvSpPr>
            <p:spPr>
              <a:xfrm>
                <a:off x="6420673" y="7589569"/>
                <a:ext cx="864296" cy="51985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F5766449-031B-7343-BC44-ABC663303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673" y="7589569"/>
                <a:ext cx="864296" cy="519857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EADA6D-F32B-5F46-9E92-88F9964FE5FE}"/>
              </a:ext>
            </a:extLst>
          </p:cNvPr>
          <p:cNvCxnSpPr>
            <a:cxnSpLocks/>
          </p:cNvCxnSpPr>
          <p:nvPr/>
        </p:nvCxnSpPr>
        <p:spPr>
          <a:xfrm>
            <a:off x="6627353" y="71751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5E718F-1C1A-524E-9150-626E61A45EDA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6865347" y="8112356"/>
            <a:ext cx="0" cy="40379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F21808A-E135-8845-BE87-3EEB7036E1CB}"/>
                  </a:ext>
                </a:extLst>
              </p:cNvPr>
              <p:cNvSpPr/>
              <p:nvPr/>
            </p:nvSpPr>
            <p:spPr>
              <a:xfrm>
                <a:off x="7662652" y="7593602"/>
                <a:ext cx="864296" cy="51985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F21808A-E135-8845-BE87-3EEB7036E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652" y="7593602"/>
                <a:ext cx="864296" cy="519857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DAF6A1-DF96-1D44-AB55-2BA56409F7F0}"/>
              </a:ext>
            </a:extLst>
          </p:cNvPr>
          <p:cNvCxnSpPr>
            <a:cxnSpLocks/>
          </p:cNvCxnSpPr>
          <p:nvPr/>
        </p:nvCxnSpPr>
        <p:spPr>
          <a:xfrm>
            <a:off x="8345321" y="71751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C2B4EC-4C65-9744-8453-18DE7FABDCAD}"/>
              </a:ext>
            </a:extLst>
          </p:cNvPr>
          <p:cNvCxnSpPr>
            <a:cxnSpLocks/>
          </p:cNvCxnSpPr>
          <p:nvPr/>
        </p:nvCxnSpPr>
        <p:spPr>
          <a:xfrm>
            <a:off x="8094800" y="8128188"/>
            <a:ext cx="0" cy="387959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3C6F14-A9A2-AB4C-95FC-9FD2AB81AE6F}"/>
                  </a:ext>
                </a:extLst>
              </p:cNvPr>
              <p:cNvSpPr txBox="1"/>
              <p:nvPr/>
            </p:nvSpPr>
            <p:spPr>
              <a:xfrm>
                <a:off x="6453304" y="6787683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3C6F14-A9A2-AB4C-95FC-9FD2AB81A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304" y="6787683"/>
                <a:ext cx="38638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BAD31C-BB05-5B4E-A7A4-7CA05F422383}"/>
                  </a:ext>
                </a:extLst>
              </p:cNvPr>
              <p:cNvSpPr txBox="1"/>
              <p:nvPr/>
            </p:nvSpPr>
            <p:spPr>
              <a:xfrm>
                <a:off x="8135944" y="6770965"/>
                <a:ext cx="3910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BAD31C-BB05-5B4E-A7A4-7CA05F422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944" y="6770965"/>
                <a:ext cx="391004" cy="400110"/>
              </a:xfrm>
              <a:prstGeom prst="rect">
                <a:avLst/>
              </a:prstGeom>
              <a:blipFill>
                <a:blip r:embed="rId1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FEDFDA-A9C8-F445-BDA7-CEA6BB5BA551}"/>
                  </a:ext>
                </a:extLst>
              </p:cNvPr>
              <p:cNvSpPr txBox="1"/>
              <p:nvPr/>
            </p:nvSpPr>
            <p:spPr>
              <a:xfrm>
                <a:off x="6669685" y="8516146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FEDFDA-A9C8-F445-BDA7-CEA6BB5B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685" y="8516146"/>
                <a:ext cx="391325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93CE41-0A9A-9D41-B2A7-AFDB359CEDA0}"/>
                  </a:ext>
                </a:extLst>
              </p:cNvPr>
              <p:cNvSpPr txBox="1"/>
              <p:nvPr/>
            </p:nvSpPr>
            <p:spPr>
              <a:xfrm>
                <a:off x="7901863" y="8516146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93CE41-0A9A-9D41-B2A7-AFDB359CE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863" y="8516146"/>
                <a:ext cx="38587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650BFD89-641A-8F41-8E56-2B5C631AD9CB}"/>
                  </a:ext>
                </a:extLst>
              </p:cNvPr>
              <p:cNvSpPr/>
              <p:nvPr/>
            </p:nvSpPr>
            <p:spPr>
              <a:xfrm>
                <a:off x="6947056" y="6645658"/>
                <a:ext cx="1038053" cy="5242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650BFD89-641A-8F41-8E56-2B5C631AD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56" y="6645658"/>
                <a:ext cx="1038053" cy="524264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3EF9BA-4C93-5C47-8F0C-FC159AAB414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12777614" y="6391307"/>
            <a:ext cx="0" cy="3963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1BA9C4-6F87-7449-9A3D-19F65B398E66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13492152" y="6391307"/>
            <a:ext cx="0" cy="3963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AA5CD37-CBF6-F945-9CD0-1376E955F546}"/>
                  </a:ext>
                </a:extLst>
              </p:cNvPr>
              <p:cNvSpPr/>
              <p:nvPr/>
            </p:nvSpPr>
            <p:spPr>
              <a:xfrm>
                <a:off x="12629628" y="5867417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AA5CD37-CBF6-F945-9CD0-1376E955F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9628" y="5867417"/>
                <a:ext cx="1010510" cy="61377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B02B961-D56C-BC46-85E0-7E002952DE67}"/>
                  </a:ext>
                </a:extLst>
              </p:cNvPr>
              <p:cNvSpPr/>
              <p:nvPr/>
            </p:nvSpPr>
            <p:spPr>
              <a:xfrm>
                <a:off x="12061780" y="6787683"/>
                <a:ext cx="864296" cy="5242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B02B961-D56C-BC46-85E0-7E002952D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1780" y="6787683"/>
                <a:ext cx="864296" cy="524264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0A2B64-841C-1C4A-B8B9-4D3EF8140279}"/>
              </a:ext>
            </a:extLst>
          </p:cNvPr>
          <p:cNvCxnSpPr>
            <a:cxnSpLocks/>
          </p:cNvCxnSpPr>
          <p:nvPr/>
        </p:nvCxnSpPr>
        <p:spPr>
          <a:xfrm>
            <a:off x="12293512" y="6288683"/>
            <a:ext cx="0" cy="499001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A17CD7-9C45-4944-A654-4C4F78CE31EE}"/>
              </a:ext>
            </a:extLst>
          </p:cNvPr>
          <p:cNvCxnSpPr>
            <a:cxnSpLocks/>
            <a:stCxn id="48" idx="2"/>
            <a:endCxn id="56" idx="0"/>
          </p:cNvCxnSpPr>
          <p:nvPr/>
        </p:nvCxnSpPr>
        <p:spPr>
          <a:xfrm>
            <a:off x="12493928" y="7311948"/>
            <a:ext cx="0" cy="118206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A4FB33CC-8D65-A44C-9C88-761711277EEE}"/>
                  </a:ext>
                </a:extLst>
              </p:cNvPr>
              <p:cNvSpPr/>
              <p:nvPr/>
            </p:nvSpPr>
            <p:spPr>
              <a:xfrm>
                <a:off x="13328811" y="6787683"/>
                <a:ext cx="864296" cy="5242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A4FB33CC-8D65-A44C-9C88-761711277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8811" y="6787683"/>
                <a:ext cx="864296" cy="524264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27239D-700C-9C44-84DF-6A51A2BF5FD3}"/>
              </a:ext>
            </a:extLst>
          </p:cNvPr>
          <p:cNvCxnSpPr>
            <a:cxnSpLocks/>
          </p:cNvCxnSpPr>
          <p:nvPr/>
        </p:nvCxnSpPr>
        <p:spPr>
          <a:xfrm>
            <a:off x="14011480" y="6288683"/>
            <a:ext cx="0" cy="489395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1A397A-5B12-CC49-8A66-F6BAFB867EB9}"/>
              </a:ext>
            </a:extLst>
          </p:cNvPr>
          <p:cNvCxnSpPr>
            <a:cxnSpLocks/>
            <a:stCxn id="51" idx="2"/>
            <a:endCxn id="57" idx="0"/>
          </p:cNvCxnSpPr>
          <p:nvPr/>
        </p:nvCxnSpPr>
        <p:spPr>
          <a:xfrm>
            <a:off x="13760959" y="7311948"/>
            <a:ext cx="0" cy="118206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FF969B-DBBC-6248-929F-E78B10A2B079}"/>
                  </a:ext>
                </a:extLst>
              </p:cNvPr>
              <p:cNvSpPr txBox="1"/>
              <p:nvPr/>
            </p:nvSpPr>
            <p:spPr>
              <a:xfrm>
                <a:off x="12119463" y="5901257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FF969B-DBBC-6248-929F-E78B10A2B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463" y="5901257"/>
                <a:ext cx="386388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279EA8B-8308-4F40-B8C4-BBBD0BF79448}"/>
                  </a:ext>
                </a:extLst>
              </p:cNvPr>
              <p:cNvSpPr txBox="1"/>
              <p:nvPr/>
            </p:nvSpPr>
            <p:spPr>
              <a:xfrm>
                <a:off x="13802103" y="5884539"/>
                <a:ext cx="3910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279EA8B-8308-4F40-B8C4-BBBD0BF79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103" y="5884539"/>
                <a:ext cx="391004" cy="400110"/>
              </a:xfrm>
              <a:prstGeom prst="rect">
                <a:avLst/>
              </a:prstGeom>
              <a:blipFill>
                <a:blip r:embed="rId2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04DB58-9C06-8A48-93C0-19ACA7F39A17}"/>
                  </a:ext>
                </a:extLst>
              </p:cNvPr>
              <p:cNvSpPr txBox="1"/>
              <p:nvPr/>
            </p:nvSpPr>
            <p:spPr>
              <a:xfrm>
                <a:off x="12298266" y="8494014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04DB58-9C06-8A48-93C0-19ACA7F3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266" y="8494014"/>
                <a:ext cx="391325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80FBFE7-065B-B84C-ADB8-C9961DE1E547}"/>
                  </a:ext>
                </a:extLst>
              </p:cNvPr>
              <p:cNvSpPr txBox="1"/>
              <p:nvPr/>
            </p:nvSpPr>
            <p:spPr>
              <a:xfrm>
                <a:off x="13568022" y="8494014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80FBFE7-065B-B84C-ADB8-C9961DE1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022" y="8494014"/>
                <a:ext cx="38587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613959C-E8E7-194E-8037-7C9A4E5A7156}"/>
                  </a:ext>
                </a:extLst>
              </p:cNvPr>
              <p:cNvSpPr/>
              <p:nvPr/>
            </p:nvSpPr>
            <p:spPr>
              <a:xfrm>
                <a:off x="12215381" y="7588404"/>
                <a:ext cx="557092" cy="5198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613959C-E8E7-194E-8037-7C9A4E5A7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381" y="7588404"/>
                <a:ext cx="557092" cy="519857"/>
              </a:xfrm>
              <a:prstGeom prst="roundRect">
                <a:avLst/>
              </a:prstGeom>
              <a:blipFill>
                <a:blip r:embed="rId25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E8D38E58-C4B4-754B-89AD-9F1BC2D8B9D5}"/>
                  </a:ext>
                </a:extLst>
              </p:cNvPr>
              <p:cNvSpPr/>
              <p:nvPr/>
            </p:nvSpPr>
            <p:spPr>
              <a:xfrm>
                <a:off x="13506548" y="7567613"/>
                <a:ext cx="557093" cy="54064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E8D38E58-C4B4-754B-89AD-9F1BC2D8B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548" y="7567613"/>
                <a:ext cx="557093" cy="540648"/>
              </a:xfrm>
              <a:prstGeom prst="round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115C7049-2941-674F-84D1-6E3AB2339618}"/>
              </a:ext>
            </a:extLst>
          </p:cNvPr>
          <p:cNvSpPr txBox="1"/>
          <p:nvPr/>
        </p:nvSpPr>
        <p:spPr>
          <a:xfrm>
            <a:off x="8729804" y="5217142"/>
            <a:ext cx="30673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b) </a:t>
            </a:r>
            <a:r>
              <a:rPr lang="en-US" sz="2200" i="1" dirty="0"/>
              <a:t>Communication Noise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79E76D-D3DA-FD4D-8CFA-E9E9CA315AC6}"/>
              </a:ext>
            </a:extLst>
          </p:cNvPr>
          <p:cNvSpPr txBox="1"/>
          <p:nvPr/>
        </p:nvSpPr>
        <p:spPr>
          <a:xfrm>
            <a:off x="6486534" y="5216503"/>
            <a:ext cx="19598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a) </a:t>
            </a:r>
            <a:r>
              <a:rPr lang="en-US" sz="2200" i="1" dirty="0"/>
              <a:t>Source Noise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51C0C4-34B8-C04C-8D30-C264306F6448}"/>
              </a:ext>
            </a:extLst>
          </p:cNvPr>
          <p:cNvSpPr txBox="1"/>
          <p:nvPr/>
        </p:nvSpPr>
        <p:spPr>
          <a:xfrm>
            <a:off x="12032724" y="5206897"/>
            <a:ext cx="22043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c) </a:t>
            </a:r>
            <a:r>
              <a:rPr lang="en-US" sz="2200" i="1" dirty="0"/>
              <a:t>Detector Noise</a:t>
            </a:r>
          </a:p>
        </p:txBody>
      </p:sp>
    </p:spTree>
    <p:extLst>
      <p:ext uri="{BB962C8B-B14F-4D97-AF65-F5344CB8AC3E}">
        <p14:creationId xmlns:p14="http://schemas.microsoft.com/office/powerpoint/2010/main" val="327355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1A62B05-6F55-C94D-99A9-480AE8027421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11073571" y="8147979"/>
            <a:ext cx="617930" cy="741986"/>
          </a:xfrm>
          <a:prstGeom prst="line">
            <a:avLst/>
          </a:prstGeom>
          <a:ln w="38100">
            <a:solidFill>
              <a:srgbClr val="8A539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6E351D7-2B6D-E146-925F-EB43CA9C466D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5437575" y="8134173"/>
            <a:ext cx="456895" cy="755793"/>
          </a:xfrm>
          <a:prstGeom prst="line">
            <a:avLst/>
          </a:prstGeom>
          <a:ln w="38100">
            <a:solidFill>
              <a:srgbClr val="8A539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353E978-216A-5B4E-A2DA-B080BBEAA8AF}"/>
              </a:ext>
            </a:extLst>
          </p:cNvPr>
          <p:cNvSpPr/>
          <p:nvPr/>
        </p:nvSpPr>
        <p:spPr>
          <a:xfrm>
            <a:off x="11032340" y="5556304"/>
            <a:ext cx="1940277" cy="2593170"/>
          </a:xfrm>
          <a:prstGeom prst="roundRect">
            <a:avLst>
              <a:gd name="adj" fmla="val 5333"/>
            </a:avLst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Sources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1BFD99E-2C77-6046-BE05-0F21B99E31CE}"/>
              </a:ext>
            </a:extLst>
          </p:cNvPr>
          <p:cNvSpPr/>
          <p:nvPr/>
        </p:nvSpPr>
        <p:spPr>
          <a:xfrm>
            <a:off x="13113195" y="5556307"/>
            <a:ext cx="802430" cy="2593170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Noise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FEFDE8-7B9E-2F49-9986-0B960EA307C1}"/>
              </a:ext>
            </a:extLst>
          </p:cNvPr>
          <p:cNvSpPr/>
          <p:nvPr/>
        </p:nvSpPr>
        <p:spPr>
          <a:xfrm>
            <a:off x="14058342" y="5556305"/>
            <a:ext cx="1849594" cy="2591674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Nonsignaling Devices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A5B3C-9025-084F-BBA9-24E2EB62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310" y="3486727"/>
            <a:ext cx="10515600" cy="570034"/>
          </a:xfrm>
        </p:spPr>
        <p:txBody>
          <a:bodyPr/>
          <a:lstStyle/>
          <a:p>
            <a:r>
              <a:rPr lang="en-US" sz="1800" dirty="0" err="1"/>
              <a:t>Bilocal</a:t>
            </a:r>
            <a:r>
              <a:rPr lang="en-US" sz="1800" dirty="0"/>
              <a:t> ansatz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0139F-600F-FD4D-B28C-C734DF62BE14}"/>
                  </a:ext>
                </a:extLst>
              </p:cNvPr>
              <p:cNvSpPr txBox="1"/>
              <p:nvPr/>
            </p:nvSpPr>
            <p:spPr>
              <a:xfrm>
                <a:off x="11192123" y="4950536"/>
                <a:ext cx="746102" cy="641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0139F-600F-FD4D-B28C-C734DF62B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123" y="4950536"/>
                <a:ext cx="746102" cy="6418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87730C6-886E-1449-A0F4-7CC6173E6ACE}"/>
                  </a:ext>
                </a:extLst>
              </p:cNvPr>
              <p:cNvSpPr/>
              <p:nvPr/>
            </p:nvSpPr>
            <p:spPr>
              <a:xfrm>
                <a:off x="13620867" y="4288344"/>
                <a:ext cx="558941" cy="4374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87730C6-886E-1449-A0F4-7CC6173E6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0867" y="4288344"/>
                <a:ext cx="558941" cy="43746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44E3C0-EF7D-7C47-9C7C-29886AC23C33}"/>
              </a:ext>
            </a:extLst>
          </p:cNvPr>
          <p:cNvCxnSpPr>
            <a:cxnSpLocks/>
            <a:stCxn id="22" idx="5"/>
            <a:endCxn id="6" idx="1"/>
          </p:cNvCxnSpPr>
          <p:nvPr/>
        </p:nvCxnSpPr>
        <p:spPr>
          <a:xfrm>
            <a:off x="12944082" y="3981306"/>
            <a:ext cx="676784" cy="52577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7A9620-824C-414D-B4DA-CC3A1C9C4441}"/>
              </a:ext>
            </a:extLst>
          </p:cNvPr>
          <p:cNvCxnSpPr>
            <a:cxnSpLocks/>
            <a:stCxn id="36" idx="3"/>
            <a:endCxn id="6" idx="3"/>
          </p:cNvCxnSpPr>
          <p:nvPr/>
        </p:nvCxnSpPr>
        <p:spPr>
          <a:xfrm flipH="1">
            <a:off x="14179808" y="3992480"/>
            <a:ext cx="678777" cy="514597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7EF1495A-576F-5248-B915-679D824152EE}"/>
                  </a:ext>
                </a:extLst>
              </p:cNvPr>
              <p:cNvSpPr/>
              <p:nvPr/>
            </p:nvSpPr>
            <p:spPr>
              <a:xfrm>
                <a:off x="16028366" y="4294549"/>
                <a:ext cx="678777" cy="45282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7EF1495A-576F-5248-B915-679D82415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8366" y="4294549"/>
                <a:ext cx="678777" cy="45282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5794196-FC83-514C-93A8-5D2FFE8BB24C}"/>
                  </a:ext>
                </a:extLst>
              </p:cNvPr>
              <p:cNvSpPr/>
              <p:nvPr/>
            </p:nvSpPr>
            <p:spPr>
              <a:xfrm>
                <a:off x="11095524" y="4272559"/>
                <a:ext cx="659906" cy="44053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5794196-FC83-514C-93A8-5D2FFE8BB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524" y="4272559"/>
                <a:ext cx="659906" cy="4405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719BF1-F138-204D-896D-23AD85E11E49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11425478" y="4713092"/>
            <a:ext cx="139697" cy="237445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BB01D7-CC63-8D44-BA6B-1B4E87B79376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13897657" y="4725808"/>
            <a:ext cx="2681" cy="260466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178BB8-716E-1F40-88CC-E86C4F757D10}"/>
                  </a:ext>
                </a:extLst>
              </p:cNvPr>
              <p:cNvSpPr txBox="1"/>
              <p:nvPr/>
            </p:nvSpPr>
            <p:spPr>
              <a:xfrm>
                <a:off x="13623326" y="4986274"/>
                <a:ext cx="548660" cy="641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178BB8-716E-1F40-88CC-E86C4F757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3326" y="4986274"/>
                <a:ext cx="548660" cy="6418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2CC01A-8199-F244-BDBE-E4058A19DAA4}"/>
                  </a:ext>
                </a:extLst>
              </p:cNvPr>
              <p:cNvSpPr txBox="1"/>
              <p:nvPr/>
            </p:nvSpPr>
            <p:spPr>
              <a:xfrm>
                <a:off x="16133426" y="4995318"/>
                <a:ext cx="756682" cy="641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2CC01A-8199-F244-BDBE-E4058A19D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3426" y="4995318"/>
                <a:ext cx="756682" cy="6418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A54010-110F-D84C-A4C1-CEC694CFE2FF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 flipV="1">
            <a:off x="11423327" y="4272560"/>
            <a:ext cx="2151" cy="8763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C2D1E4-906C-AD44-B2D2-8ED26F8FD74C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 flipH="1">
            <a:off x="16367754" y="4282894"/>
            <a:ext cx="134948" cy="11654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2339A-29E1-0349-A3E5-89ED3B9C6E5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3900337" y="4012885"/>
            <a:ext cx="0" cy="275458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5AA7A8-8F23-0C4F-9E7E-1FF16689BC59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6367755" y="4747378"/>
            <a:ext cx="144013" cy="247941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78E1AA-DE4F-3A40-A695-ABB49F747E1D}"/>
                  </a:ext>
                </a:extLst>
              </p:cNvPr>
              <p:cNvSpPr txBox="1"/>
              <p:nvPr/>
            </p:nvSpPr>
            <p:spPr>
              <a:xfrm>
                <a:off x="11026733" y="3639480"/>
                <a:ext cx="793187" cy="641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78E1AA-DE4F-3A40-A695-ABB49F747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733" y="3639480"/>
                <a:ext cx="793187" cy="6418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EA92D2-6767-4244-B377-9A0D59EC556C}"/>
              </a:ext>
            </a:extLst>
          </p:cNvPr>
          <p:cNvCxnSpPr>
            <a:cxnSpLocks/>
            <a:stCxn id="22" idx="3"/>
            <a:endCxn id="10" idx="3"/>
          </p:cNvCxnSpPr>
          <p:nvPr/>
        </p:nvCxnSpPr>
        <p:spPr>
          <a:xfrm flipH="1">
            <a:off x="11755431" y="3981307"/>
            <a:ext cx="683869" cy="51151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7CDE37-8E9A-004F-B779-C52790A747DC}"/>
              </a:ext>
            </a:extLst>
          </p:cNvPr>
          <p:cNvCxnSpPr>
            <a:cxnSpLocks/>
            <a:stCxn id="36" idx="5"/>
            <a:endCxn id="9" idx="1"/>
          </p:cNvCxnSpPr>
          <p:nvPr/>
        </p:nvCxnSpPr>
        <p:spPr>
          <a:xfrm>
            <a:off x="15363367" y="3992479"/>
            <a:ext cx="664998" cy="52848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9EFA139-C700-B047-B0F0-EFB4644D3223}"/>
                  </a:ext>
                </a:extLst>
              </p:cNvPr>
              <p:cNvSpPr/>
              <p:nvPr/>
            </p:nvSpPr>
            <p:spPr>
              <a:xfrm>
                <a:off x="12334756" y="3606646"/>
                <a:ext cx="713871" cy="43894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28600" rtlCol="0" anchor="ctr"/>
              <a:lstStyle/>
              <a:p>
                <a:pPr algn="ctr">
                  <a:spcAft>
                    <a:spcPts val="144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9EFA139-C700-B047-B0F0-EFB4644D3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4756" y="3606646"/>
                <a:ext cx="713871" cy="43894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9D5D81E7-8D87-C343-999C-F35048CADCAA}"/>
                  </a:ext>
                </a:extLst>
              </p:cNvPr>
              <p:cNvSpPr/>
              <p:nvPr/>
            </p:nvSpPr>
            <p:spPr>
              <a:xfrm>
                <a:off x="11960537" y="4013065"/>
                <a:ext cx="385621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9D5D81E7-8D87-C343-999C-F35048CAD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537" y="4013065"/>
                <a:ext cx="385621" cy="349572"/>
              </a:xfrm>
              <a:prstGeom prst="roundRect">
                <a:avLst/>
              </a:prstGeom>
              <a:blipFill>
                <a:blip r:embed="rId10"/>
                <a:stretch>
                  <a:fillRect l="-25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CFBBDE-110B-CE4D-BA57-57E41559DD55}"/>
                  </a:ext>
                </a:extLst>
              </p:cNvPr>
              <p:cNvSpPr txBox="1"/>
              <p:nvPr/>
            </p:nvSpPr>
            <p:spPr>
              <a:xfrm>
                <a:off x="13661387" y="3617818"/>
                <a:ext cx="553164" cy="641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CFBBDE-110B-CE4D-BA57-57E41559D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1387" y="3617818"/>
                <a:ext cx="553164" cy="6418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1EFCB1-4882-B542-BDD6-2AD611519465}"/>
                  </a:ext>
                </a:extLst>
              </p:cNvPr>
              <p:cNvSpPr txBox="1"/>
              <p:nvPr/>
            </p:nvSpPr>
            <p:spPr>
              <a:xfrm>
                <a:off x="16132216" y="3641052"/>
                <a:ext cx="740972" cy="641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1EFCB1-4882-B542-BDD6-2AD611519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216" y="3641052"/>
                <a:ext cx="740972" cy="6418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C50BA36-84BD-814F-8168-77510CADB035}"/>
                  </a:ext>
                </a:extLst>
              </p:cNvPr>
              <p:cNvSpPr/>
              <p:nvPr/>
            </p:nvSpPr>
            <p:spPr>
              <a:xfrm>
                <a:off x="14754041" y="3617819"/>
                <a:ext cx="713871" cy="43894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28600" rtlCol="0" anchor="ctr"/>
              <a:lstStyle/>
              <a:p>
                <a:pPr algn="ctr">
                  <a:spcAft>
                    <a:spcPts val="144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C50BA36-84BD-814F-8168-77510CADB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4041" y="3617819"/>
                <a:ext cx="713871" cy="43894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4AC022-4386-A143-B268-A27C00AD83C4}"/>
              </a:ext>
            </a:extLst>
          </p:cNvPr>
          <p:cNvCxnSpPr>
            <a:cxnSpLocks/>
            <a:stCxn id="57" idx="3"/>
            <a:endCxn id="84" idx="1"/>
          </p:cNvCxnSpPr>
          <p:nvPr/>
        </p:nvCxnSpPr>
        <p:spPr>
          <a:xfrm flipV="1">
            <a:off x="11617300" y="7703900"/>
            <a:ext cx="3670203" cy="658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3DB747-63FF-5C4D-833F-29E795B6086E}"/>
              </a:ext>
            </a:extLst>
          </p:cNvPr>
          <p:cNvCxnSpPr>
            <a:cxnSpLocks/>
            <a:stCxn id="49" idx="3"/>
            <a:endCxn id="81" idx="1"/>
          </p:cNvCxnSpPr>
          <p:nvPr/>
        </p:nvCxnSpPr>
        <p:spPr>
          <a:xfrm flipV="1">
            <a:off x="11613522" y="7211447"/>
            <a:ext cx="3674507" cy="17594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049369-7EA5-6D42-A45E-025E18205EF7}"/>
              </a:ext>
            </a:extLst>
          </p:cNvPr>
          <p:cNvCxnSpPr>
            <a:cxnSpLocks/>
            <a:stCxn id="60" idx="3"/>
            <a:endCxn id="78" idx="1"/>
          </p:cNvCxnSpPr>
          <p:nvPr/>
        </p:nvCxnSpPr>
        <p:spPr>
          <a:xfrm flipV="1">
            <a:off x="11603356" y="6725109"/>
            <a:ext cx="3684146" cy="17076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B27B62-D832-4F40-A4EC-B5439967BE1E}"/>
              </a:ext>
            </a:extLst>
          </p:cNvPr>
          <p:cNvCxnSpPr>
            <a:cxnSpLocks/>
            <a:stCxn id="58" idx="3"/>
            <a:endCxn id="75" idx="1"/>
          </p:cNvCxnSpPr>
          <p:nvPr/>
        </p:nvCxnSpPr>
        <p:spPr>
          <a:xfrm>
            <a:off x="11603356" y="6230856"/>
            <a:ext cx="3689426" cy="532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B8C6C2-B491-0B40-931E-B708B11679E6}"/>
                  </a:ext>
                </a:extLst>
              </p:cNvPr>
              <p:cNvSpPr txBox="1"/>
              <p:nvPr/>
            </p:nvSpPr>
            <p:spPr>
              <a:xfrm>
                <a:off x="11073571" y="7059764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B8C6C2-B491-0B40-931E-B708B1167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3571" y="7059764"/>
                <a:ext cx="539951" cy="338554"/>
              </a:xfrm>
              <a:prstGeom prst="rect">
                <a:avLst/>
              </a:prstGeom>
              <a:blipFill>
                <a:blip r:embed="rId1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F27984B-1C90-5F43-A3D0-E90EB91BDBB7}"/>
                  </a:ext>
                </a:extLst>
              </p:cNvPr>
              <p:cNvSpPr txBox="1"/>
              <p:nvPr/>
            </p:nvSpPr>
            <p:spPr>
              <a:xfrm>
                <a:off x="16621522" y="6069885"/>
                <a:ext cx="2490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F27984B-1C90-5F43-A3D0-E90EB91BD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522" y="6069885"/>
                <a:ext cx="249009" cy="338554"/>
              </a:xfrm>
              <a:prstGeom prst="rect">
                <a:avLst/>
              </a:prstGeom>
              <a:blipFill>
                <a:blip r:embed="rId15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B3FF06E1-3DED-B648-AF72-8E1F206473B4}"/>
                  </a:ext>
                </a:extLst>
              </p:cNvPr>
              <p:cNvSpPr/>
              <p:nvPr/>
            </p:nvSpPr>
            <p:spPr>
              <a:xfrm>
                <a:off x="11841360" y="7015116"/>
                <a:ext cx="908954" cy="879830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B3FF06E1-3DED-B648-AF72-8E1F20647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1360" y="7015116"/>
                <a:ext cx="908954" cy="879830"/>
              </a:xfrm>
              <a:prstGeom prst="roundRect">
                <a:avLst>
                  <a:gd name="adj" fmla="val 0"/>
                </a:avLst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EF9DCF29-B15B-6E45-BCA8-068534EB94A8}"/>
                  </a:ext>
                </a:extLst>
              </p:cNvPr>
              <p:cNvSpPr/>
              <p:nvPr/>
            </p:nvSpPr>
            <p:spPr>
              <a:xfrm>
                <a:off x="14256695" y="6045131"/>
                <a:ext cx="856264" cy="382091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EF9DCF29-B15B-6E45-BCA8-068534EB9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6695" y="6045131"/>
                <a:ext cx="856264" cy="382091"/>
              </a:xfrm>
              <a:prstGeom prst="roundRect">
                <a:avLst>
                  <a:gd name="adj" fmla="val 0"/>
                </a:avLst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9439B36E-7803-8B45-9464-B134D8A20716}"/>
                  </a:ext>
                </a:extLst>
              </p:cNvPr>
              <p:cNvSpPr/>
              <p:nvPr/>
            </p:nvSpPr>
            <p:spPr>
              <a:xfrm>
                <a:off x="14245060" y="7507613"/>
                <a:ext cx="869346" cy="382092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9439B36E-7803-8B45-9464-B134D8A20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5060" y="7507613"/>
                <a:ext cx="869346" cy="382092"/>
              </a:xfrm>
              <a:prstGeom prst="roundRect">
                <a:avLst>
                  <a:gd name="adj" fmla="val 0"/>
                </a:avLst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1AE379-7C52-184B-9CF0-9AB3A5E1523F}"/>
              </a:ext>
            </a:extLst>
          </p:cNvPr>
          <p:cNvCxnSpPr>
            <a:cxnSpLocks/>
            <a:stCxn id="84" idx="3"/>
            <a:endCxn id="56" idx="1"/>
          </p:cNvCxnSpPr>
          <p:nvPr/>
        </p:nvCxnSpPr>
        <p:spPr>
          <a:xfrm flipV="1">
            <a:off x="15736245" y="7702050"/>
            <a:ext cx="885277" cy="1851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FBFA6FC-D8AF-A54C-A254-2DF52CF7723E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15741525" y="6236176"/>
            <a:ext cx="879997" cy="2986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EB70AE-ABC5-F641-B2F1-5FC3B0A92C58}"/>
                  </a:ext>
                </a:extLst>
              </p:cNvPr>
              <p:cNvSpPr txBox="1"/>
              <p:nvPr/>
            </p:nvSpPr>
            <p:spPr>
              <a:xfrm>
                <a:off x="16621521" y="7532772"/>
                <a:ext cx="250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EB70AE-ABC5-F641-B2F1-5FC3B0A92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521" y="7532772"/>
                <a:ext cx="250948" cy="338554"/>
              </a:xfrm>
              <a:prstGeom prst="rect">
                <a:avLst/>
              </a:prstGeom>
              <a:blipFill>
                <a:blip r:embed="rId19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22AE2E-D8DC-DF4B-AD0B-63D1AE98AC6E}"/>
                  </a:ext>
                </a:extLst>
              </p:cNvPr>
              <p:cNvSpPr txBox="1"/>
              <p:nvPr/>
            </p:nvSpPr>
            <p:spPr>
              <a:xfrm>
                <a:off x="11077349" y="7541203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22AE2E-D8DC-DF4B-AD0B-63D1AE98A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7349" y="7541203"/>
                <a:ext cx="539951" cy="338554"/>
              </a:xfrm>
              <a:prstGeom prst="rect">
                <a:avLst/>
              </a:prstGeom>
              <a:blipFill>
                <a:blip r:embed="rId2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27186D-2E09-F444-880D-6EF43061ACF9}"/>
                  </a:ext>
                </a:extLst>
              </p:cNvPr>
              <p:cNvSpPr txBox="1"/>
              <p:nvPr/>
            </p:nvSpPr>
            <p:spPr>
              <a:xfrm>
                <a:off x="11063406" y="6061579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27186D-2E09-F444-880D-6EF43061A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3406" y="6061579"/>
                <a:ext cx="539951" cy="338554"/>
              </a:xfrm>
              <a:prstGeom prst="rect">
                <a:avLst/>
              </a:prstGeom>
              <a:blipFill>
                <a:blip r:embed="rId2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1545D820-649C-1B49-A55A-C2BFDE326A2F}"/>
                  </a:ext>
                </a:extLst>
              </p:cNvPr>
              <p:cNvSpPr/>
              <p:nvPr/>
            </p:nvSpPr>
            <p:spPr>
              <a:xfrm>
                <a:off x="11847442" y="6040318"/>
                <a:ext cx="908954" cy="871951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1545D820-649C-1B49-A55A-C2BFDE326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7442" y="6040318"/>
                <a:ext cx="908954" cy="871951"/>
              </a:xfrm>
              <a:prstGeom prst="roundRect">
                <a:avLst>
                  <a:gd name="adj" fmla="val 0"/>
                </a:avLst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9F6BA75-A057-2943-BCCB-F427CD681151}"/>
                  </a:ext>
                </a:extLst>
              </p:cNvPr>
              <p:cNvSpPr txBox="1"/>
              <p:nvPr/>
            </p:nvSpPr>
            <p:spPr>
              <a:xfrm>
                <a:off x="11063406" y="6572908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9F6BA75-A057-2943-BCCB-F427CD681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3406" y="6572908"/>
                <a:ext cx="539951" cy="338554"/>
              </a:xfrm>
              <a:prstGeom prst="rect">
                <a:avLst/>
              </a:prstGeom>
              <a:blipFill>
                <a:blip r:embed="rId2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EA0DECB-E443-2D47-8507-E7608DDAD492}"/>
                  </a:ext>
                </a:extLst>
              </p:cNvPr>
              <p:cNvSpPr/>
              <p:nvPr/>
            </p:nvSpPr>
            <p:spPr>
              <a:xfrm>
                <a:off x="14246672" y="6534064"/>
                <a:ext cx="869346" cy="868429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EA0DECB-E443-2D47-8507-E7608DDAD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6672" y="6534064"/>
                <a:ext cx="869346" cy="868429"/>
              </a:xfrm>
              <a:prstGeom prst="roundRect">
                <a:avLst>
                  <a:gd name="adj" fmla="val 0"/>
                </a:avLst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DCC44E-5233-5A47-B7F8-B4B173E25F14}"/>
                  </a:ext>
                </a:extLst>
              </p:cNvPr>
              <p:cNvSpPr txBox="1"/>
              <p:nvPr/>
            </p:nvSpPr>
            <p:spPr>
              <a:xfrm>
                <a:off x="16621521" y="6780134"/>
                <a:ext cx="250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DCC44E-5233-5A47-B7F8-B4B173E2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521" y="6780134"/>
                <a:ext cx="250948" cy="338554"/>
              </a:xfrm>
              <a:prstGeom prst="rect">
                <a:avLst/>
              </a:prstGeom>
              <a:blipFill>
                <a:blip r:embed="rId25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849FB989-5022-4447-BE35-FA3CCE7F46D7}"/>
                  </a:ext>
                </a:extLst>
              </p:cNvPr>
              <p:cNvSpPr/>
              <p:nvPr/>
            </p:nvSpPr>
            <p:spPr>
              <a:xfrm>
                <a:off x="13289467" y="6037210"/>
                <a:ext cx="454275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849FB989-5022-4447-BE35-FA3CCE7F4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9467" y="6037210"/>
                <a:ext cx="454275" cy="387292"/>
              </a:xfrm>
              <a:prstGeom prst="roundRect">
                <a:avLst>
                  <a:gd name="adj" fmla="val 0"/>
                </a:avLst>
              </a:prstGeom>
              <a:blipFill>
                <a:blip r:embed="rId26"/>
                <a:stretch>
                  <a:fillRect l="-1315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11B68098-6D05-C44D-9D55-4F65C7482EAE}"/>
                  </a:ext>
                </a:extLst>
              </p:cNvPr>
              <p:cNvSpPr/>
              <p:nvPr/>
            </p:nvSpPr>
            <p:spPr>
              <a:xfrm>
                <a:off x="13301948" y="6517804"/>
                <a:ext cx="441790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11B68098-6D05-C44D-9D55-4F65C7482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948" y="6517804"/>
                <a:ext cx="441790" cy="387292"/>
              </a:xfrm>
              <a:prstGeom prst="roundRect">
                <a:avLst>
                  <a:gd name="adj" fmla="val 0"/>
                </a:avLst>
              </a:prstGeom>
              <a:blipFill>
                <a:blip r:embed="rId27"/>
                <a:stretch>
                  <a:fillRect l="-1351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74E3B8EC-EFB9-F442-94F0-518EFFBE4065}"/>
                  </a:ext>
                </a:extLst>
              </p:cNvPr>
              <p:cNvSpPr/>
              <p:nvPr/>
            </p:nvSpPr>
            <p:spPr>
              <a:xfrm>
                <a:off x="13301949" y="7007943"/>
                <a:ext cx="441793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74E3B8EC-EFB9-F442-94F0-518EFFBE4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949" y="7007943"/>
                <a:ext cx="441793" cy="387292"/>
              </a:xfrm>
              <a:prstGeom prst="roundRect">
                <a:avLst>
                  <a:gd name="adj" fmla="val 0"/>
                </a:avLst>
              </a:prstGeom>
              <a:blipFill>
                <a:blip r:embed="rId28"/>
                <a:stretch>
                  <a:fillRect l="-1351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E88D3D1-335E-664F-8672-522B5D64D4DB}"/>
                  </a:ext>
                </a:extLst>
              </p:cNvPr>
              <p:cNvSpPr/>
              <p:nvPr/>
            </p:nvSpPr>
            <p:spPr>
              <a:xfrm>
                <a:off x="13302860" y="7498083"/>
                <a:ext cx="441796" cy="393097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E88D3D1-335E-664F-8672-522B5D64D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2860" y="7498083"/>
                <a:ext cx="441796" cy="393097"/>
              </a:xfrm>
              <a:prstGeom prst="roundRect">
                <a:avLst>
                  <a:gd name="adj" fmla="val 0"/>
                </a:avLst>
              </a:prstGeom>
              <a:blipFill>
                <a:blip r:embed="rId29"/>
                <a:stretch>
                  <a:fillRect l="-1351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A00900EB-6ABE-5846-9DA3-2B13B1340665}"/>
              </a:ext>
            </a:extLst>
          </p:cNvPr>
          <p:cNvGrpSpPr/>
          <p:nvPr/>
        </p:nvGrpSpPr>
        <p:grpSpPr>
          <a:xfrm>
            <a:off x="15287502" y="7512855"/>
            <a:ext cx="448742" cy="474597"/>
            <a:chOff x="6802682" y="3964855"/>
            <a:chExt cx="299340" cy="314132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7E7711D4-2B60-7A4D-8F8D-C5F37C8DC3EE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Block Arc 84">
              <a:extLst>
                <a:ext uri="{FF2B5EF4-FFF2-40B4-BE49-F238E27FC236}">
                  <a16:creationId xmlns:a16="http://schemas.microsoft.com/office/drawing/2014/main" id="{08A00D5D-A0B4-C641-8526-B8849773B351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8021D5D-3AE6-7C4B-99DA-484D6C6F94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5967"/>
              <a:ext cx="128511" cy="1854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4AA5AA6-EB0C-7845-AA78-7C719DF61596}"/>
              </a:ext>
            </a:extLst>
          </p:cNvPr>
          <p:cNvGrpSpPr/>
          <p:nvPr/>
        </p:nvGrpSpPr>
        <p:grpSpPr>
          <a:xfrm>
            <a:off x="15288028" y="7020402"/>
            <a:ext cx="448742" cy="474597"/>
            <a:chOff x="6802682" y="3964855"/>
            <a:chExt cx="299340" cy="314132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4B264049-52D0-AB4A-83CF-42A46BE3D65F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Block Arc 81">
              <a:extLst>
                <a:ext uri="{FF2B5EF4-FFF2-40B4-BE49-F238E27FC236}">
                  <a16:creationId xmlns:a16="http://schemas.microsoft.com/office/drawing/2014/main" id="{682E7246-36E4-D84D-AA0B-2662ADBEF043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B25A9B4-D944-2C4B-8510-0623619A3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909"/>
              <a:ext cx="142704" cy="19047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DA58E6-FF11-D349-ABF9-96EE06DFDB34}"/>
              </a:ext>
            </a:extLst>
          </p:cNvPr>
          <p:cNvGrpSpPr/>
          <p:nvPr/>
        </p:nvGrpSpPr>
        <p:grpSpPr>
          <a:xfrm>
            <a:off x="15287502" y="6534064"/>
            <a:ext cx="448742" cy="474597"/>
            <a:chOff x="6802682" y="3964855"/>
            <a:chExt cx="299340" cy="314132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E8BADB3E-832E-8449-845F-FC40534151F8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Block Arc 78">
              <a:extLst>
                <a:ext uri="{FF2B5EF4-FFF2-40B4-BE49-F238E27FC236}">
                  <a16:creationId xmlns:a16="http://schemas.microsoft.com/office/drawing/2014/main" id="{60800559-EC5D-C041-9D58-09412E6F7059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41BEB1B-F4CC-524A-AEB6-04BBBF6945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566"/>
              <a:ext cx="128511" cy="19081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8771136-B19D-174D-8FEF-04C09D127B3A}"/>
              </a:ext>
            </a:extLst>
          </p:cNvPr>
          <p:cNvGrpSpPr/>
          <p:nvPr/>
        </p:nvGrpSpPr>
        <p:grpSpPr>
          <a:xfrm>
            <a:off x="15292782" y="6045131"/>
            <a:ext cx="448742" cy="474597"/>
            <a:chOff x="6802682" y="3964855"/>
            <a:chExt cx="299340" cy="314132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3E911512-45A0-7C45-8E52-66E8D804570A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Block Arc 75">
              <a:extLst>
                <a:ext uri="{FF2B5EF4-FFF2-40B4-BE49-F238E27FC236}">
                  <a16:creationId xmlns:a16="http://schemas.microsoft.com/office/drawing/2014/main" id="{30B5895A-BD39-3645-83AB-3F859F4952B1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1BF479D-C8AE-A04B-87DC-48FA5EEF9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1805"/>
              <a:ext cx="139533" cy="18957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EBBD40C-2F3F-324E-9B69-D54C068CEB92}"/>
                  </a:ext>
                </a:extLst>
              </p:cNvPr>
              <p:cNvSpPr/>
              <p:nvPr/>
            </p:nvSpPr>
            <p:spPr>
              <a:xfrm>
                <a:off x="15894470" y="6795524"/>
                <a:ext cx="27595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EBBD40C-2F3F-324E-9B69-D54C068CE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4470" y="6795524"/>
                <a:ext cx="275959" cy="307777"/>
              </a:xfrm>
              <a:prstGeom prst="rect">
                <a:avLst/>
              </a:prstGeom>
              <a:blipFill>
                <a:blip r:embed="rId30"/>
                <a:stretch>
                  <a:fillRect r="-21739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2EF4676-28CD-D042-979F-343BA45A3081}"/>
              </a:ext>
            </a:extLst>
          </p:cNvPr>
          <p:cNvCxnSpPr>
            <a:cxnSpLocks/>
          </p:cNvCxnSpPr>
          <p:nvPr/>
        </p:nvCxnSpPr>
        <p:spPr>
          <a:xfrm>
            <a:off x="16278222" y="6948437"/>
            <a:ext cx="346075" cy="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952F2162-56F7-9F49-8CD6-084A251AB0E6}"/>
              </a:ext>
            </a:extLst>
          </p:cNvPr>
          <p:cNvSpPr/>
          <p:nvPr/>
        </p:nvSpPr>
        <p:spPr>
          <a:xfrm>
            <a:off x="11691502" y="8585478"/>
            <a:ext cx="3746073" cy="608975"/>
          </a:xfrm>
          <a:prstGeom prst="roundRect">
            <a:avLst/>
          </a:prstGeom>
          <a:noFill/>
          <a:ln w="38100">
            <a:solidFill>
              <a:srgbClr val="8A539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80ACDDA-6CC3-414D-903C-9F784C3E9F23}"/>
              </a:ext>
            </a:extLst>
          </p:cNvPr>
          <p:cNvGrpSpPr/>
          <p:nvPr/>
        </p:nvGrpSpPr>
        <p:grpSpPr>
          <a:xfrm>
            <a:off x="12099970" y="8709797"/>
            <a:ext cx="3001309" cy="417555"/>
            <a:chOff x="3135973" y="2551082"/>
            <a:chExt cx="3294518" cy="416684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0E68B0B-13F5-A34A-A1A0-DE9A9FC55635}"/>
                </a:ext>
              </a:extLst>
            </p:cNvPr>
            <p:cNvCxnSpPr>
              <a:cxnSpLocks/>
              <a:stCxn id="96" idx="3"/>
              <a:endCxn id="102" idx="1"/>
            </p:cNvCxnSpPr>
            <p:nvPr/>
          </p:nvCxnSpPr>
          <p:spPr>
            <a:xfrm>
              <a:off x="3583255" y="2724478"/>
              <a:ext cx="1661129" cy="85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EDEDEF9-D2DE-B944-B437-9F85575E0081}"/>
                </a:ext>
              </a:extLst>
            </p:cNvPr>
            <p:cNvGrpSpPr/>
            <p:nvPr/>
          </p:nvGrpSpPr>
          <p:grpSpPr>
            <a:xfrm>
              <a:off x="3973080" y="2551082"/>
              <a:ext cx="874870" cy="335536"/>
              <a:chOff x="2400074" y="4521941"/>
              <a:chExt cx="1275403" cy="1163411"/>
            </a:xfrm>
          </p:grpSpPr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25F0CF26-1C71-4045-81F9-8DEC699C321D}"/>
                  </a:ext>
                </a:extLst>
              </p:cNvPr>
              <p:cNvSpPr/>
              <p:nvPr/>
            </p:nvSpPr>
            <p:spPr>
              <a:xfrm>
                <a:off x="2413605" y="4521941"/>
                <a:ext cx="1256570" cy="116341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6" name="Rounded Rectangle 105">
                    <a:extLst>
                      <a:ext uri="{FF2B5EF4-FFF2-40B4-BE49-F238E27FC236}">
                        <a16:creationId xmlns:a16="http://schemas.microsoft.com/office/drawing/2014/main" id="{C379E670-625A-8747-9D59-F2547E7E6B5C}"/>
                      </a:ext>
                    </a:extLst>
                  </p:cNvPr>
                  <p:cNvSpPr/>
                  <p:nvPr/>
                </p:nvSpPr>
                <p:spPr>
                  <a:xfrm>
                    <a:off x="2400074" y="4589617"/>
                    <a:ext cx="1275403" cy="1091586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8A539A">
                      <a:alpha val="20209"/>
                    </a:srgbClr>
                  </a:solidFill>
                  <a:ln>
                    <a:solidFill>
                      <a:srgbClr val="8A539A">
                        <a:alpha val="8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Net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6" name="Rounded Rectangle 105">
                    <a:extLst>
                      <a:ext uri="{FF2B5EF4-FFF2-40B4-BE49-F238E27FC236}">
                        <a16:creationId xmlns:a16="http://schemas.microsoft.com/office/drawing/2014/main" id="{C379E670-625A-8747-9D59-F2547E7E6B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074" y="4589617"/>
                    <a:ext cx="1275403" cy="1091586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1"/>
                    <a:stretch>
                      <a:fillRect l="-10769" b="-11111"/>
                    </a:stretch>
                  </a:blipFill>
                  <a:ln>
                    <a:solidFill>
                      <a:srgbClr val="8A539A">
                        <a:alpha val="80000"/>
                      </a:srgb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EA60E9D-B606-D54E-BE08-35396DF081A7}"/>
                </a:ext>
              </a:extLst>
            </p:cNvPr>
            <p:cNvCxnSpPr>
              <a:cxnSpLocks/>
              <a:stCxn id="102" idx="3"/>
              <a:endCxn id="99" idx="1"/>
            </p:cNvCxnSpPr>
            <p:nvPr/>
          </p:nvCxnSpPr>
          <p:spPr>
            <a:xfrm flipV="1">
              <a:off x="5594351" y="2732745"/>
              <a:ext cx="469437" cy="282"/>
            </a:xfrm>
            <a:prstGeom prst="straightConnector1">
              <a:avLst/>
            </a:prstGeom>
            <a:ln w="63500" cmpd="dbl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D47416D-D549-7645-B16D-479ACCFF2B45}"/>
                    </a:ext>
                  </a:extLst>
                </p:cNvPr>
                <p:cNvSpPr txBox="1"/>
                <p:nvPr/>
              </p:nvSpPr>
              <p:spPr>
                <a:xfrm>
                  <a:off x="3135973" y="2570601"/>
                  <a:ext cx="4472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A419FC-33D4-2E42-872B-D92A59087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5973" y="2570601"/>
                  <a:ext cx="447282" cy="307777"/>
                </a:xfrm>
                <a:prstGeom prst="rect">
                  <a:avLst/>
                </a:prstGeom>
                <a:blipFill>
                  <a:blip r:embed="rId35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7828F54-EFB6-AC4C-82C3-92FC0A4DA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7122" y="2642285"/>
              <a:ext cx="109111" cy="1679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E175FDC-57AC-0643-A85A-69C92A9EFF5A}"/>
                </a:ext>
              </a:extLst>
            </p:cNvPr>
            <p:cNvGrpSpPr/>
            <p:nvPr/>
          </p:nvGrpSpPr>
          <p:grpSpPr>
            <a:xfrm>
              <a:off x="5244383" y="2575620"/>
              <a:ext cx="349968" cy="392146"/>
              <a:chOff x="6563058" y="4087172"/>
              <a:chExt cx="299340" cy="315020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82A03067-B3BD-744C-94A4-43E117C2574E}"/>
                  </a:ext>
                </a:extLst>
              </p:cNvPr>
              <p:cNvSpPr/>
              <p:nvPr/>
            </p:nvSpPr>
            <p:spPr>
              <a:xfrm>
                <a:off x="6563058" y="4087172"/>
                <a:ext cx="299340" cy="252903"/>
              </a:xfrm>
              <a:prstGeom prst="roundRect">
                <a:avLst>
                  <a:gd name="adj" fmla="val 0"/>
                </a:avLst>
              </a:prstGeom>
              <a:solidFill>
                <a:srgbClr val="8A539A">
                  <a:alpha val="20000"/>
                </a:srgbClr>
              </a:solidFill>
              <a:ln>
                <a:solidFill>
                  <a:srgbClr val="8A53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Block Arc 102">
                <a:extLst>
                  <a:ext uri="{FF2B5EF4-FFF2-40B4-BE49-F238E27FC236}">
                    <a16:creationId xmlns:a16="http://schemas.microsoft.com/office/drawing/2014/main" id="{2EC9FB44-0BF7-AA4D-875C-6AB8E67FF1D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92735" y="4179924"/>
                <a:ext cx="232782" cy="222268"/>
              </a:xfrm>
              <a:prstGeom prst="blockArc">
                <a:avLst>
                  <a:gd name="adj1" fmla="val 10800000"/>
                  <a:gd name="adj2" fmla="val 21589971"/>
                  <a:gd name="adj3" fmla="val 187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0B4A0271-A3B7-FE4A-93D6-9F49CFAA0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7003" y="4109868"/>
                <a:ext cx="134741" cy="1948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29732EA8-5760-F640-9EE6-66C953B702D0}"/>
                    </a:ext>
                  </a:extLst>
                </p:cNvPr>
                <p:cNvSpPr txBox="1"/>
                <p:nvPr/>
              </p:nvSpPr>
              <p:spPr>
                <a:xfrm>
                  <a:off x="6063789" y="2563821"/>
                  <a:ext cx="366702" cy="3378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29732EA8-5760-F640-9EE6-66C953B70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789" y="2563821"/>
                  <a:ext cx="366702" cy="337848"/>
                </a:xfrm>
                <a:prstGeom prst="rect">
                  <a:avLst/>
                </a:prstGeom>
                <a:blipFill>
                  <a:blip r:embed="rId36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A95D6B1-2EA9-324B-A706-ACE5723FA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854" y="2647565"/>
              <a:ext cx="109111" cy="1679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6E457AE-3588-4F48-ADAB-7692C2A499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878" y="2644365"/>
              <a:ext cx="109111" cy="1679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A131F22-2ABE-A24F-8606-C52E696BEA2E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15736245" y="6725109"/>
            <a:ext cx="376877" cy="0"/>
          </a:xfrm>
          <a:prstGeom prst="straightConnector1">
            <a:avLst/>
          </a:prstGeom>
          <a:ln w="78740" cmpd="dbl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05779E5-FE4A-284A-AD85-3DA8E27C1215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15736770" y="7211447"/>
            <a:ext cx="474154" cy="0"/>
          </a:xfrm>
          <a:prstGeom prst="straightConnector1">
            <a:avLst/>
          </a:prstGeom>
          <a:ln w="78740" cmpd="dbl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8EADF9EF-A5DB-F246-8ECA-45C90495B80D}"/>
              </a:ext>
            </a:extLst>
          </p:cNvPr>
          <p:cNvSpPr/>
          <p:nvPr/>
        </p:nvSpPr>
        <p:spPr>
          <a:xfrm>
            <a:off x="16023313" y="6699709"/>
            <a:ext cx="505996" cy="486141"/>
          </a:xfrm>
          <a:prstGeom prst="rightBrace">
            <a:avLst>
              <a:gd name="adj1" fmla="val 0"/>
              <a:gd name="adj2" fmla="val 4543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D043B3A7-BD0A-6348-B6E3-D2FC40ABC27C}"/>
              </a:ext>
            </a:extLst>
          </p:cNvPr>
          <p:cNvSpPr/>
          <p:nvPr/>
        </p:nvSpPr>
        <p:spPr>
          <a:xfrm>
            <a:off x="15962084" y="6751711"/>
            <a:ext cx="530985" cy="486141"/>
          </a:xfrm>
          <a:prstGeom prst="rightBrace">
            <a:avLst>
              <a:gd name="adj1" fmla="val 0"/>
              <a:gd name="adj2" fmla="val 4543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78C89ED-38D1-114A-BBF7-B56A51CC11E6}"/>
                  </a:ext>
                </a:extLst>
              </p:cNvPr>
              <p:cNvSpPr txBox="1"/>
              <p:nvPr/>
            </p:nvSpPr>
            <p:spPr>
              <a:xfrm>
                <a:off x="15910839" y="5877225"/>
                <a:ext cx="2490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78C89ED-38D1-114A-BBF7-B56A51CC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839" y="5877225"/>
                <a:ext cx="249009" cy="338554"/>
              </a:xfrm>
              <a:prstGeom prst="rect">
                <a:avLst/>
              </a:prstGeom>
              <a:blipFill>
                <a:blip r:embed="rId37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B47B55F-73AC-0D4B-AE2D-319B97B98B9C}"/>
                  </a:ext>
                </a:extLst>
              </p:cNvPr>
              <p:cNvSpPr txBox="1"/>
              <p:nvPr/>
            </p:nvSpPr>
            <p:spPr>
              <a:xfrm>
                <a:off x="15910839" y="6363695"/>
                <a:ext cx="2490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B47B55F-73AC-0D4B-AE2D-319B97B98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839" y="6363695"/>
                <a:ext cx="249009" cy="338554"/>
              </a:xfrm>
              <a:prstGeom prst="rect">
                <a:avLst/>
              </a:prstGeom>
              <a:blipFill>
                <a:blip r:embed="rId38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7E4859A-4CFB-794D-A0D1-318A9106E3A6}"/>
                  </a:ext>
                </a:extLst>
              </p:cNvPr>
              <p:cNvSpPr txBox="1"/>
              <p:nvPr/>
            </p:nvSpPr>
            <p:spPr>
              <a:xfrm>
                <a:off x="15910839" y="7194743"/>
                <a:ext cx="2490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7E4859A-4CFB-794D-A0D1-318A9106E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839" y="7194743"/>
                <a:ext cx="249009" cy="338554"/>
              </a:xfrm>
              <a:prstGeom prst="rect">
                <a:avLst/>
              </a:prstGeom>
              <a:blipFill>
                <a:blip r:embed="rId39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8391790-8F45-D04A-A34C-CAF522251D28}"/>
                  </a:ext>
                </a:extLst>
              </p:cNvPr>
              <p:cNvSpPr txBox="1"/>
              <p:nvPr/>
            </p:nvSpPr>
            <p:spPr>
              <a:xfrm>
                <a:off x="15910839" y="7708675"/>
                <a:ext cx="2490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8391790-8F45-D04A-A34C-CAF522251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839" y="7708675"/>
                <a:ext cx="249009" cy="338554"/>
              </a:xfrm>
              <a:prstGeom prst="rect">
                <a:avLst/>
              </a:prstGeom>
              <a:blipFill>
                <a:blip r:embed="rId40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id="{8216169D-E2A3-9641-9793-CFB30867EBDA}"/>
                  </a:ext>
                </a:extLst>
              </p:cNvPr>
              <p:cNvSpPr/>
              <p:nvPr/>
            </p:nvSpPr>
            <p:spPr>
              <a:xfrm>
                <a:off x="13062489" y="4011492"/>
                <a:ext cx="385621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id="{8216169D-E2A3-9641-9793-CFB30867E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489" y="4011492"/>
                <a:ext cx="385621" cy="349572"/>
              </a:xfrm>
              <a:prstGeom prst="roundRect">
                <a:avLst/>
              </a:prstGeom>
              <a:blipFill>
                <a:blip r:embed="rId41"/>
                <a:stretch>
                  <a:fillRect l="-25000" b="-34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18CF93DC-02CA-2A41-87D8-FF8993D95189}"/>
                  </a:ext>
                </a:extLst>
              </p:cNvPr>
              <p:cNvSpPr/>
              <p:nvPr/>
            </p:nvSpPr>
            <p:spPr>
              <a:xfrm>
                <a:off x="14359633" y="4011492"/>
                <a:ext cx="385621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18CF93DC-02CA-2A41-87D8-FF8993D95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9633" y="4011492"/>
                <a:ext cx="385621" cy="349572"/>
              </a:xfrm>
              <a:prstGeom prst="roundRect">
                <a:avLst/>
              </a:prstGeom>
              <a:blipFill>
                <a:blip r:embed="rId42"/>
                <a:stretch>
                  <a:fillRect l="-25000" b="-34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4C0C721C-0FC8-8E41-A1FB-9AB5110FDC25}"/>
                  </a:ext>
                </a:extLst>
              </p:cNvPr>
              <p:cNvSpPr/>
              <p:nvPr/>
            </p:nvSpPr>
            <p:spPr>
              <a:xfrm>
                <a:off x="15486303" y="4019152"/>
                <a:ext cx="385621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4C0C721C-0FC8-8E41-A1FB-9AB5110FD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6303" y="4019152"/>
                <a:ext cx="385621" cy="349572"/>
              </a:xfrm>
              <a:prstGeom prst="roundRect">
                <a:avLst/>
              </a:prstGeom>
              <a:blipFill>
                <a:blip r:embed="rId43"/>
                <a:stretch>
                  <a:fillRect l="-21212" b="-333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27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7921</TotalTime>
  <Words>450</Words>
  <Application>Microsoft Macintosh PowerPoint</Application>
  <PresentationFormat>Custom</PresentationFormat>
  <Paragraphs>270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Diagrams for Variational Quantum Optimization of Non-n-locality in Noisy Quantum Networks</vt:lpstr>
      <vt:lpstr>Example n-local network</vt:lpstr>
      <vt:lpstr>CHSH Scenario</vt:lpstr>
      <vt:lpstr>Bilocal Network</vt:lpstr>
      <vt:lpstr>N-local star</vt:lpstr>
      <vt:lpstr>Chain n-local Network</vt:lpstr>
      <vt:lpstr>PowerPoint Presentation</vt:lpstr>
      <vt:lpstr>Noise Models</vt:lpstr>
      <vt:lpstr>Bilocal ansatz example</vt:lpstr>
      <vt:lpstr>VQO framework</vt:lpstr>
      <vt:lpstr>Unital noise plots</vt:lpstr>
      <vt:lpstr>Amplitude and Phase Damping Channels</vt:lpstr>
      <vt:lpstr>Nonunital noise plots</vt:lpstr>
      <vt:lpstr>Hardware Ansatz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Variational Quantum Optimization of Non-n-locality in Noisy Quantum Networks</dc:title>
  <dc:creator>Doolittle, Brian Dopkins</dc:creator>
  <cp:lastModifiedBy>Doolittle, Brian Dopkins</cp:lastModifiedBy>
  <cp:revision>25</cp:revision>
  <dcterms:created xsi:type="dcterms:W3CDTF">2022-04-12T18:21:59Z</dcterms:created>
  <dcterms:modified xsi:type="dcterms:W3CDTF">2022-04-28T22:47:57Z</dcterms:modified>
</cp:coreProperties>
</file>