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89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EF3-9B5D-8B4A-A239-7AFD79A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59DA-D2C5-AD40-B268-57B77CE9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AA3-8150-0642-89E2-3C614D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284-335C-AB4E-8301-2111FB7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02E0-8145-2842-8647-81E52B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A0F-B9FE-A04B-85E9-D2582F0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5C9D-AFC9-264D-A622-5359AB10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F998-66D3-B94E-AED4-BC088BD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6A85-6F67-D54C-BA99-FE30BE0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B67-BD90-8945-89E6-BAE30F2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5A7A-6161-214B-8127-18A5B931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9A7C-3127-3843-9C1F-96EF4137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7659-0FBC-7644-9ADA-2C6F2E0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E9FC-4721-FB40-8730-ABA2F21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47C3-06F5-D449-8106-018A487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F4-2AC6-7746-89C5-ACFC29F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524-0B7D-6B47-B2A6-C6BDFD7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418-09B6-F243-A14A-AFD56CD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9E1F-A5FA-1548-BC88-5A6D012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E9E-88FC-EA4C-9542-DB8FC33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AE3A-A0F9-D343-861D-AE2D6CC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D4D-C172-0943-B3E1-70D6C809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6BF1-B8C8-4A48-92A8-4FE8DC7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813C-8BE0-CD4E-887D-B228BC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0B5-5DE8-1F45-A1C7-962815E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6F0-D4DF-3E4D-BA27-D7EE017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283-89BB-B54F-924A-B1CEBCAC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668D-8780-6043-A0E5-EE1424A1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EF1A-167A-2B4A-A6CC-F232EDC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DA3-DAC8-2A4E-99CF-088885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B14-1811-BD40-AD27-EEF09C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07D-E9B5-164D-B772-273D3B3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7E68-7D6A-254B-9208-F843B53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5E6D-9D74-F645-9ABF-47660839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B7A55-D4BA-834E-ABFC-BCFACDF9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D255-DC7F-7345-9EF2-75BAF83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1B9A-6A62-144C-8DC0-8442A8B9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A6D9-BB68-2D46-BE62-5E5335C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05A-9F83-EA43-90BD-F1F6A31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2AA-8BF8-D740-9419-D45ABDD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4506-E6DD-2848-AC2E-FAC4D0C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FF68-EB38-4048-B488-D2EF6B76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2A6-6CF9-8A4D-9087-5AA0D62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39AF-7A41-4649-B334-7B9AB22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5408-2874-6242-ABA9-FD30FB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B0F9-3526-0544-8689-2A8E9A7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D8D-FEAD-FB4C-89FA-D2944E0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943-D303-A646-9B18-282D45FF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5717-3EB9-5D44-B7DD-02600EC7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0951-1BC1-CB4F-B1F7-B82FCA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B30-469E-174B-8637-C2E1278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B8EF-9D6C-EA45-A972-22CFD05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C5-EE5D-B644-ADF7-944117B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2004-78E2-7A40-A42A-411B6F80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BCC5-253A-514F-8D6E-034A011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9742-3658-1A49-9E7C-1F948821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02A1-08A9-164C-A200-C76C9E6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3B41-EE17-B04A-92E6-ADAA02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0E61-1DF6-7C47-AD95-E7F3C4C7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429E-BE0D-744A-A3C8-9C20B83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54B-4394-3D43-8D38-688AD378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BD0-48E5-0C48-B058-794DACEE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0CE-83D1-D34F-988B-E955A56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19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31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30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0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3A36-2F77-AB4D-83B3-DD9A2F7A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084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Unital noise plots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5C0397-9666-BA4A-A658-8D91E81B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1"/>
          <a:stretch/>
        </p:blipFill>
        <p:spPr>
          <a:xfrm>
            <a:off x="4285128" y="4363654"/>
            <a:ext cx="4917141" cy="196251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CE4289-55FC-054E-8413-19ED3442A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4288393" y="228676"/>
            <a:ext cx="4913876" cy="196121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C697F3-B417-5E43-B89C-40015B16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128" y="6432446"/>
            <a:ext cx="4917141" cy="295028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F196CFD-9B69-F749-8D8F-FA3CC7040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525"/>
          <a:stretch/>
        </p:blipFill>
        <p:spPr>
          <a:xfrm>
            <a:off x="4285128" y="2296165"/>
            <a:ext cx="4917142" cy="19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6689336" y="3306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448420" y="4353451"/>
            <a:ext cx="1786020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8420" y="3551812"/>
            <a:ext cx="26876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l="-1887" r="-377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5172" r="-172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8234440" y="4162405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7156158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7238350" y="3626765"/>
            <a:ext cx="68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7809183" y="4281655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7892055" y="3697195"/>
            <a:ext cx="4467" cy="5844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2981284" y="3306187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7755798" y="3415748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740368" y="4353451"/>
            <a:ext cx="1414959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740368" y="3551812"/>
            <a:ext cx="23430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blipFill>
                <a:blip r:embed="rId6"/>
                <a:stretch>
                  <a:fillRect l="-1852" r="-18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7018" r="-175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4155327" y="4162405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3448106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3530978" y="3626765"/>
            <a:ext cx="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2847766" y="2765157"/>
            <a:ext cx="2069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Phase Damping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6486861" y="2767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325-A1F0-F844-9F79-E0613E6E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87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Nonunital noise plots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CD6667-AA88-1A40-943D-60385B30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0"/>
          <a:stretch/>
        </p:blipFill>
        <p:spPr>
          <a:xfrm>
            <a:off x="5271247" y="0"/>
            <a:ext cx="4092388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2D73C0-554E-FE45-9C94-CFD4D1A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47" y="3429000"/>
            <a:ext cx="4092388" cy="409238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4F9480-2DDB-AA42-B31A-9398E4BB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1" y="3149301"/>
            <a:ext cx="4096871" cy="24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2381841" y="2312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4701258" y="2312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6560846" y="3319420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2952859" y="3314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6106824" y="4086414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6112104" y="3128374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6561991" y="4251066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3836761" y="3236547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914012" y="3402290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2952859" y="4277460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3797886" y="4161239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2952859" y="5232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2952859" y="619604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6555566" y="6196041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6106824" y="6004995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6112104" y="5046955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3836761" y="515512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3914012" y="532087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3797886" y="607982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6899326" y="4754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6561991" y="4300682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92B8F3-FC8C-C548-A0EE-F8B36269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2E4629-DA5D-1C49-B060-FAA169FDC0AF}"/>
              </a:ext>
            </a:extLst>
          </p:cNvPr>
          <p:cNvGrpSpPr/>
          <p:nvPr/>
        </p:nvGrpSpPr>
        <p:grpSpPr>
          <a:xfrm>
            <a:off x="2663134" y="4816568"/>
            <a:ext cx="3105440" cy="404257"/>
            <a:chOff x="6826985" y="5083482"/>
            <a:chExt cx="2421079" cy="3151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DD8CF1-4A43-2448-9C3E-BA5F5DADE214}"/>
                </a:ext>
              </a:extLst>
            </p:cNvPr>
            <p:cNvSpPr/>
            <p:nvPr/>
          </p:nvSpPr>
          <p:spPr>
            <a:xfrm>
              <a:off x="7179748" y="508605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A30808-F6B0-8744-9F10-7303F3E986CF}"/>
                </a:ext>
              </a:extLst>
            </p:cNvPr>
            <p:cNvSpPr/>
            <p:nvPr/>
          </p:nvSpPr>
          <p:spPr>
            <a:xfrm>
              <a:off x="6826985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A61803-4279-9F46-8732-19AE8AB4E9DD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7037683" y="5207874"/>
              <a:ext cx="177443" cy="963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F05F6-FAE3-4044-8ED9-94BC9BAD7FD6}"/>
                </a:ext>
              </a:extLst>
            </p:cNvPr>
            <p:cNvSpPr/>
            <p:nvPr/>
          </p:nvSpPr>
          <p:spPr>
            <a:xfrm>
              <a:off x="7582434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E86E29A-68C2-CE4B-BEBF-B7826A7F426E}"/>
                </a:ext>
              </a:extLst>
            </p:cNvPr>
            <p:cNvSpPr/>
            <p:nvPr/>
          </p:nvSpPr>
          <p:spPr>
            <a:xfrm>
              <a:off x="8330944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60CFC2-D768-B947-AE02-B7EBA0ACA059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7385950" y="5207874"/>
              <a:ext cx="196484" cy="100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8EA78-6C6D-BB42-AFDF-64E219E5A9E4}"/>
                </a:ext>
              </a:extLst>
            </p:cNvPr>
            <p:cNvSpPr/>
            <p:nvPr/>
          </p:nvSpPr>
          <p:spPr>
            <a:xfrm>
              <a:off x="7936528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F5C622-6DC3-124C-9092-E02CA7CC5B5F}"/>
                </a:ext>
              </a:extLst>
            </p:cNvPr>
            <p:cNvCxnSpPr>
              <a:cxnSpLocks/>
              <a:stCxn id="13" idx="5"/>
              <a:endCxn id="11" idx="1"/>
            </p:cNvCxnSpPr>
            <p:nvPr/>
          </p:nvCxnSpPr>
          <p:spPr>
            <a:xfrm>
              <a:off x="8142730" y="5205304"/>
              <a:ext cx="188215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A17A53-B2E3-BC41-A587-C1BDE6576E5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H="1">
              <a:off x="7793132" y="5205304"/>
              <a:ext cx="178774" cy="103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C8E16DA-8BE1-0F40-A47A-F67999270712}"/>
                </a:ext>
              </a:extLst>
            </p:cNvPr>
            <p:cNvSpPr/>
            <p:nvPr/>
          </p:nvSpPr>
          <p:spPr>
            <a:xfrm>
              <a:off x="9037366" y="5255928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3D3A97-4800-E249-BE2A-51205EBAB307}"/>
                </a:ext>
              </a:extLst>
            </p:cNvPr>
            <p:cNvSpPr/>
            <p:nvPr/>
          </p:nvSpPr>
          <p:spPr>
            <a:xfrm>
              <a:off x="8673942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D96C98-C6F1-264E-9FAE-A1CB88D8A99C}"/>
                </a:ext>
              </a:extLst>
            </p:cNvPr>
            <p:cNvCxnSpPr>
              <a:cxnSpLocks/>
              <a:stCxn id="17" idx="3"/>
              <a:endCxn id="11" idx="3"/>
            </p:cNvCxnSpPr>
            <p:nvPr/>
          </p:nvCxnSpPr>
          <p:spPr>
            <a:xfrm flipH="1">
              <a:off x="8541643" y="5205304"/>
              <a:ext cx="167678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0E5CF6-BD7B-CE48-8361-52547B352792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8880143" y="5205304"/>
              <a:ext cx="157222" cy="121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00B069-3C83-7A42-BDB5-74A165D4B1FF}"/>
              </a:ext>
            </a:extLst>
          </p:cNvPr>
          <p:cNvGrpSpPr/>
          <p:nvPr/>
        </p:nvGrpSpPr>
        <p:grpSpPr>
          <a:xfrm>
            <a:off x="4059304" y="1765933"/>
            <a:ext cx="1614626" cy="469923"/>
            <a:chOff x="4130429" y="1906245"/>
            <a:chExt cx="1011742" cy="2944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18C97A-E48F-F142-BA6C-1524ADEC362B}"/>
                </a:ext>
              </a:extLst>
            </p:cNvPr>
            <p:cNvSpPr/>
            <p:nvPr/>
          </p:nvSpPr>
          <p:spPr>
            <a:xfrm>
              <a:off x="4523564" y="1906245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217E822-4DFE-3843-9382-D848F70B27CA}"/>
                </a:ext>
              </a:extLst>
            </p:cNvPr>
            <p:cNvSpPr/>
            <p:nvPr/>
          </p:nvSpPr>
          <p:spPr>
            <a:xfrm>
              <a:off x="4130429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24B29A-3E02-3047-8A15-65393DA43AA3}"/>
                </a:ext>
              </a:extLst>
            </p:cNvPr>
            <p:cNvSpPr/>
            <p:nvPr/>
          </p:nvSpPr>
          <p:spPr>
            <a:xfrm>
              <a:off x="4931473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F88D83-8623-EE4B-8707-476137FF7E84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 flipH="1">
              <a:off x="4341127" y="2028067"/>
              <a:ext cx="217816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CF4BB7-DE0F-584F-945F-D67C2C967D90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729766" y="2028067"/>
              <a:ext cx="201707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76A8A7-E143-6545-9BC5-8C4B9D42B6A9}"/>
              </a:ext>
            </a:extLst>
          </p:cNvPr>
          <p:cNvGrpSpPr/>
          <p:nvPr/>
        </p:nvGrpSpPr>
        <p:grpSpPr>
          <a:xfrm>
            <a:off x="8381976" y="4596799"/>
            <a:ext cx="2599119" cy="747366"/>
            <a:chOff x="2452776" y="1648330"/>
            <a:chExt cx="1932096" cy="5555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F9D811-3BC4-9B4B-B3E2-EF2411310B64}"/>
                </a:ext>
              </a:extLst>
            </p:cNvPr>
            <p:cNvSpPr/>
            <p:nvPr/>
          </p:nvSpPr>
          <p:spPr>
            <a:xfrm>
              <a:off x="2815935" y="189967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A1D94C-34E6-D341-B821-F56E933966A4}"/>
                </a:ext>
              </a:extLst>
            </p:cNvPr>
            <p:cNvSpPr/>
            <p:nvPr/>
          </p:nvSpPr>
          <p:spPr>
            <a:xfrm>
              <a:off x="2452776" y="205204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F24D32-B132-AA45-9545-DE5A639C4613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>
              <a:off x="2663474" y="2021494"/>
              <a:ext cx="187839" cy="101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77512-278A-794F-BFB1-3CF7B0D9DA1C}"/>
                </a:ext>
              </a:extLst>
            </p:cNvPr>
            <p:cNvSpPr/>
            <p:nvPr/>
          </p:nvSpPr>
          <p:spPr>
            <a:xfrm>
              <a:off x="3249626" y="20575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7F431BC-84C4-7D44-AF2D-7C92FA09D436}"/>
                </a:ext>
              </a:extLst>
            </p:cNvPr>
            <p:cNvSpPr/>
            <p:nvPr/>
          </p:nvSpPr>
          <p:spPr>
            <a:xfrm>
              <a:off x="4166100" y="1664207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276FD64-2B4B-6C45-BE28-16898F8E6F32}"/>
                </a:ext>
              </a:extLst>
            </p:cNvPr>
            <p:cNvSpPr/>
            <p:nvPr/>
          </p:nvSpPr>
          <p:spPr>
            <a:xfrm>
              <a:off x="4174174" y="2061173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00839-7BB1-E04C-A47A-59395453C0B0}"/>
                </a:ext>
              </a:extLst>
            </p:cNvPr>
            <p:cNvCxnSpPr>
              <a:cxnSpLocks/>
              <a:stCxn id="26" idx="5"/>
              <a:endCxn id="29" idx="1"/>
            </p:cNvCxnSpPr>
            <p:nvPr/>
          </p:nvCxnSpPr>
          <p:spPr>
            <a:xfrm>
              <a:off x="3022136" y="2021494"/>
              <a:ext cx="227490" cy="1073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A598AC-4D1F-144E-9C76-4B09797B42BB}"/>
                </a:ext>
              </a:extLst>
            </p:cNvPr>
            <p:cNvSpPr/>
            <p:nvPr/>
          </p:nvSpPr>
          <p:spPr>
            <a:xfrm>
              <a:off x="3635861" y="164833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6E567F-998D-F540-84A8-4D63579B36B9}"/>
                </a:ext>
              </a:extLst>
            </p:cNvPr>
            <p:cNvCxnSpPr>
              <a:cxnSpLocks/>
              <a:stCxn id="33" idx="3"/>
              <a:endCxn id="29" idx="0"/>
            </p:cNvCxnSpPr>
            <p:nvPr/>
          </p:nvCxnSpPr>
          <p:spPr>
            <a:xfrm flipH="1">
              <a:off x="3354976" y="1770153"/>
              <a:ext cx="316264" cy="2873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3971BD-49BF-494E-B396-FF44ABC9EB77}"/>
                </a:ext>
              </a:extLst>
            </p:cNvPr>
            <p:cNvCxnSpPr>
              <a:cxnSpLocks/>
              <a:stCxn id="33" idx="6"/>
              <a:endCxn id="30" idx="1"/>
            </p:cNvCxnSpPr>
            <p:nvPr/>
          </p:nvCxnSpPr>
          <p:spPr>
            <a:xfrm>
              <a:off x="3877440" y="1719693"/>
              <a:ext cx="288660" cy="158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3E901D-B2FE-8849-AE91-9C29CE9873D0}"/>
                </a:ext>
              </a:extLst>
            </p:cNvPr>
            <p:cNvCxnSpPr>
              <a:cxnSpLocks/>
              <a:stCxn id="36" idx="5"/>
              <a:endCxn id="31" idx="1"/>
            </p:cNvCxnSpPr>
            <p:nvPr/>
          </p:nvCxnSpPr>
          <p:spPr>
            <a:xfrm>
              <a:off x="3920679" y="2055542"/>
              <a:ext cx="253495" cy="769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6A4EAB-262F-5149-8681-7FAE5DA640F6}"/>
                </a:ext>
              </a:extLst>
            </p:cNvPr>
            <p:cNvCxnSpPr>
              <a:cxnSpLocks/>
              <a:stCxn id="36" idx="3"/>
              <a:endCxn id="29" idx="3"/>
            </p:cNvCxnSpPr>
            <p:nvPr/>
          </p:nvCxnSpPr>
          <p:spPr>
            <a:xfrm flipH="1">
              <a:off x="3460324" y="2055542"/>
              <a:ext cx="289531" cy="733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2F8DA9-59C9-8642-99D1-B2A2A4395912}"/>
                </a:ext>
              </a:extLst>
            </p:cNvPr>
            <p:cNvSpPr/>
            <p:nvPr/>
          </p:nvSpPr>
          <p:spPr>
            <a:xfrm>
              <a:off x="3714477" y="193372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940297-23A2-3C4D-B6E3-7BDA65C3DE4F}"/>
              </a:ext>
            </a:extLst>
          </p:cNvPr>
          <p:cNvGrpSpPr/>
          <p:nvPr/>
        </p:nvGrpSpPr>
        <p:grpSpPr>
          <a:xfrm>
            <a:off x="8132697" y="1923087"/>
            <a:ext cx="2625978" cy="467707"/>
            <a:chOff x="6807182" y="5072590"/>
            <a:chExt cx="1754263" cy="3124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D37E86-403B-484B-A1F9-EC80186A7A6C}"/>
                </a:ext>
              </a:extLst>
            </p:cNvPr>
            <p:cNvSpPr/>
            <p:nvPr/>
          </p:nvSpPr>
          <p:spPr>
            <a:xfrm>
              <a:off x="7174757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07E8B9F-D79D-D243-880B-E54615E935D2}"/>
                </a:ext>
              </a:extLst>
            </p:cNvPr>
            <p:cNvSpPr/>
            <p:nvPr/>
          </p:nvSpPr>
          <p:spPr>
            <a:xfrm>
              <a:off x="6807182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FA57B4-4F3D-4D45-AE2A-9B16C9172931}"/>
                </a:ext>
              </a:extLst>
            </p:cNvPr>
            <p:cNvCxnSpPr>
              <a:cxnSpLocks/>
              <a:stCxn id="40" idx="3"/>
              <a:endCxn id="41" idx="3"/>
            </p:cNvCxnSpPr>
            <p:nvPr/>
          </p:nvCxnSpPr>
          <p:spPr>
            <a:xfrm flipH="1">
              <a:off x="7017880" y="5194412"/>
              <a:ext cx="192255" cy="109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7DB13DF-55DC-FA4A-964A-A819EE6FAD1F}"/>
                </a:ext>
              </a:extLst>
            </p:cNvPr>
            <p:cNvSpPr/>
            <p:nvPr/>
          </p:nvSpPr>
          <p:spPr>
            <a:xfrm>
              <a:off x="7575833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1C63C3F-5844-9044-99B6-EF1D03136EB1}"/>
                </a:ext>
              </a:extLst>
            </p:cNvPr>
            <p:cNvSpPr/>
            <p:nvPr/>
          </p:nvSpPr>
          <p:spPr>
            <a:xfrm>
              <a:off x="8350747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5B61FB-6ACD-F740-8EBD-726C908F7FA7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7380958" y="5194412"/>
              <a:ext cx="194875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7CC5B7-E8F9-7749-A12B-49328E6EE026}"/>
                </a:ext>
              </a:extLst>
            </p:cNvPr>
            <p:cNvSpPr/>
            <p:nvPr/>
          </p:nvSpPr>
          <p:spPr>
            <a:xfrm>
              <a:off x="7944115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E7F5F9-74F5-4140-AA5D-7FDC0763EF35}"/>
                </a:ext>
              </a:extLst>
            </p:cNvPr>
            <p:cNvCxnSpPr>
              <a:cxnSpLocks/>
              <a:stCxn id="46" idx="5"/>
              <a:endCxn id="44" idx="1"/>
            </p:cNvCxnSpPr>
            <p:nvPr/>
          </p:nvCxnSpPr>
          <p:spPr>
            <a:xfrm>
              <a:off x="8150316" y="5194412"/>
              <a:ext cx="200431" cy="1192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905DCA-D3E6-674D-AAC6-B6F6A94144FD}"/>
                </a:ext>
              </a:extLst>
            </p:cNvPr>
            <p:cNvCxnSpPr>
              <a:cxnSpLocks/>
              <a:stCxn id="46" idx="3"/>
              <a:endCxn id="43" idx="3"/>
            </p:cNvCxnSpPr>
            <p:nvPr/>
          </p:nvCxnSpPr>
          <p:spPr>
            <a:xfrm flipH="1">
              <a:off x="7786531" y="5194412"/>
              <a:ext cx="192962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" y="2810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3269294" y="2477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37146" y="2126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2837146" y="3155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3747251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3730430" y="4521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91402" y="2694710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0116" y="2148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6530116" y="3180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5267092" y="2477708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0214856" y="2063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0214856" y="3094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60492" y="2442404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84926" y="2442404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9365173" y="3579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9365173" y="4611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960492" y="2989943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8346866" y="3718009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2606762" y="172800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1728004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6115998" y="4215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8010391" y="4433011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5685819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5685819" y="4522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19106" y="2694710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17136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27438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9727438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363482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7948836" y="243451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1" cy="1325563"/>
          </a:xfrm>
        </p:spPr>
        <p:txBody>
          <a:bodyPr/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970884" y="3057941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8736" y="2827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3538736" y="3855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330515" y="3057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048060" y="1713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9048060" y="2741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14295" y="3037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724004" y="3802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972620" y="4600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088641" y="4053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9088641" y="5081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7517524" y="32280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6711744" y="355116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642994" y="3167843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108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2108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8858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458858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83108" y="3167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8400595" y="3174862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39659" y="2850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0339659" y="3881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9498796" y="3174862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68447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7968447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5020734" y="3167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6540846" y="29071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21644" y="3167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109362" y="3167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72351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686889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118" cy="1325563"/>
          </a:xfrm>
        </p:spPr>
        <p:txBody>
          <a:bodyPr/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3488249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26243" y="4664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5206217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4955696" y="4680425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69443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883981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85341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3335" y="4683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2403309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2152788" y="4699187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5602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550140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6351500" y="2859682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6551916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8069468" y="2859682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818947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2787791" y="1788141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544522" y="1787502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6090711" y="1777896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A62B05-6F55-C94D-99A9-480AE8027421}"/>
              </a:ext>
            </a:extLst>
          </p:cNvPr>
          <p:cNvCxnSpPr>
            <a:cxnSpLocks/>
          </p:cNvCxnSpPr>
          <p:nvPr/>
        </p:nvCxnSpPr>
        <p:spPr>
          <a:xfrm flipH="1" flipV="1">
            <a:off x="4948999" y="4775265"/>
            <a:ext cx="1241275" cy="530572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E351D7-2B6D-E146-925F-EB43CA9C466D}"/>
              </a:ext>
            </a:extLst>
          </p:cNvPr>
          <p:cNvCxnSpPr>
            <a:cxnSpLocks/>
          </p:cNvCxnSpPr>
          <p:nvPr/>
        </p:nvCxnSpPr>
        <p:spPr>
          <a:xfrm flipV="1">
            <a:off x="9881793" y="4736024"/>
            <a:ext cx="1062389" cy="548947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4907768" y="2183591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6988623" y="2183594"/>
            <a:ext cx="1137281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8281013" y="2196939"/>
            <a:ext cx="2663169" cy="2579825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8" y="57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5250111" y="1521536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11" y="1521536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7678854" y="859343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54" y="859343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7002070" y="552306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8237795" y="563479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10086353" y="865548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353" y="865548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5153512" y="843559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12" y="843559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483465" y="1284091"/>
            <a:ext cx="556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955644" y="1296808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7681314" y="1557274"/>
                <a:ext cx="548660" cy="57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14" y="1557274"/>
                <a:ext cx="548660" cy="570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10191414" y="1566318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414" y="1566318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481314" y="579812"/>
            <a:ext cx="2151" cy="26374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0423249" y="581384"/>
            <a:ext cx="2493" cy="28416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58325" y="583885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425742" y="1318377"/>
            <a:ext cx="224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5084720" y="210480"/>
                <a:ext cx="79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20" y="210480"/>
                <a:ext cx="793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5813418" y="552306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9421355" y="563479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6392743" y="177645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43" y="177645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6040559" y="584065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59" y="584065"/>
                <a:ext cx="340252" cy="349572"/>
              </a:xfrm>
              <a:prstGeom prst="roundRect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/>
              <p:nvPr/>
            </p:nvSpPr>
            <p:spPr>
              <a:xfrm>
                <a:off x="7126732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32" y="600673"/>
                <a:ext cx="340252" cy="349572"/>
              </a:xfrm>
              <a:prstGeom prst="roundRect">
                <a:avLst/>
              </a:prstGeom>
              <a:blipFill>
                <a:blip r:embed="rId11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/>
              <p:nvPr/>
            </p:nvSpPr>
            <p:spPr>
              <a:xfrm>
                <a:off x="8483839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39" y="600673"/>
                <a:ext cx="340252" cy="349572"/>
              </a:xfrm>
              <a:prstGeom prst="roundRect">
                <a:avLst/>
              </a:prstGeom>
              <a:blipFill>
                <a:blip r:embed="rId12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/>
              <p:nvPr/>
            </p:nvSpPr>
            <p:spPr>
              <a:xfrm>
                <a:off x="9527413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413" y="600673"/>
                <a:ext cx="340252" cy="349572"/>
              </a:xfrm>
              <a:prstGeom prst="roundRect">
                <a:avLst/>
              </a:prstGeom>
              <a:blipFill>
                <a:blip r:embed="rId13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7719375" y="188818"/>
                <a:ext cx="488318" cy="57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75" y="188818"/>
                <a:ext cx="488318" cy="5700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10190204" y="21205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204" y="212052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8812028" y="188818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28" y="188818"/>
                <a:ext cx="713871" cy="43894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5492728" y="4331187"/>
            <a:ext cx="4017446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5488950" y="3838734"/>
            <a:ext cx="4021750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5478785" y="3352396"/>
            <a:ext cx="4031389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5478785" y="2858143"/>
            <a:ext cx="4036669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4948999" y="3687051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99" y="3687051"/>
                <a:ext cx="539951" cy="338554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10428485" y="2695028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485" y="2695028"/>
                <a:ext cx="249009" cy="338554"/>
              </a:xfrm>
              <a:prstGeom prst="rect">
                <a:avLst/>
              </a:prstGeom>
              <a:blipFill>
                <a:blip r:embed="rId18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5716789" y="3642403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89" y="3642403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8479367" y="2672417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367" y="2672417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8467732" y="4134900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32" y="4134900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9958916" y="4331089"/>
            <a:ext cx="506522" cy="9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9964196" y="2863463"/>
            <a:ext cx="464289" cy="842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10455864" y="4187145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64" y="4187145"/>
                <a:ext cx="250948" cy="338554"/>
              </a:xfrm>
              <a:prstGeom prst="rect">
                <a:avLst/>
              </a:prstGeom>
              <a:blipFill>
                <a:blip r:embed="rId22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4952777" y="4168490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77" y="4168490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4938834" y="2688866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34" y="2688866"/>
                <a:ext cx="539951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5722871" y="2667604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71" y="2667604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4938834" y="3200195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34" y="3200195"/>
                <a:ext cx="539951" cy="338554"/>
              </a:xfrm>
              <a:prstGeom prst="rect">
                <a:avLst/>
              </a:prstGeom>
              <a:blipFill>
                <a:blip r:embed="rId2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8469344" y="3161350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44" y="3161350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10589510" y="3433156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510" y="3433156"/>
                <a:ext cx="250948" cy="338554"/>
              </a:xfrm>
              <a:prstGeom prst="rect">
                <a:avLst/>
              </a:prstGeom>
              <a:blipFill>
                <a:blip r:embed="rId2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7338310" y="2671669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10" y="2671669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7338307" y="3152263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07" y="3152263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7338307" y="3642402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07" y="3642402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7339219" y="4132541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19" y="4132541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9510174" y="4140141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9510700" y="3647688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9510174" y="3161350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9515454" y="2672417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9900825" y="3440462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825" y="3440462"/>
                <a:ext cx="275959" cy="307777"/>
              </a:xfrm>
              <a:prstGeom prst="rect">
                <a:avLst/>
              </a:prstGeom>
              <a:blipFill>
                <a:blip r:embed="rId33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>
            <a:extLst>
              <a:ext uri="{FF2B5EF4-FFF2-40B4-BE49-F238E27FC236}">
                <a16:creationId xmlns:a16="http://schemas.microsoft.com/office/drawing/2014/main" id="{FFE13CCA-FE23-AC48-8FE8-89663B2BFC0C}"/>
              </a:ext>
            </a:extLst>
          </p:cNvPr>
          <p:cNvSpPr/>
          <p:nvPr/>
        </p:nvSpPr>
        <p:spPr>
          <a:xfrm>
            <a:off x="9956993" y="3325387"/>
            <a:ext cx="595516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10379616" y="3604211"/>
            <a:ext cx="278178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Brace 89">
            <a:extLst>
              <a:ext uri="{FF2B5EF4-FFF2-40B4-BE49-F238E27FC236}">
                <a16:creationId xmlns:a16="http://schemas.microsoft.com/office/drawing/2014/main" id="{DB29F7B4-A0D0-ED44-9D62-455F871B634D}"/>
              </a:ext>
            </a:extLst>
          </p:cNvPr>
          <p:cNvSpPr/>
          <p:nvPr/>
        </p:nvSpPr>
        <p:spPr>
          <a:xfrm>
            <a:off x="9956993" y="3377440"/>
            <a:ext cx="470582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52F2162-56F7-9F49-8CD6-084A251AB0E6}"/>
              </a:ext>
            </a:extLst>
          </p:cNvPr>
          <p:cNvSpPr/>
          <p:nvPr/>
        </p:nvSpPr>
        <p:spPr>
          <a:xfrm>
            <a:off x="6154752" y="5256704"/>
            <a:ext cx="3746073" cy="608975"/>
          </a:xfrm>
          <a:prstGeom prst="roundRect">
            <a:avLst/>
          </a:prstGeom>
          <a:noFill/>
          <a:ln w="38100">
            <a:solidFill>
              <a:srgbClr val="8A539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0ACDDA-6CC3-414D-903C-9F784C3E9F23}"/>
              </a:ext>
            </a:extLst>
          </p:cNvPr>
          <p:cNvGrpSpPr/>
          <p:nvPr/>
        </p:nvGrpSpPr>
        <p:grpSpPr>
          <a:xfrm>
            <a:off x="6563220" y="5381025"/>
            <a:ext cx="3001309" cy="417543"/>
            <a:chOff x="3135973" y="2551084"/>
            <a:chExt cx="3294518" cy="416672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0E68B0B-13F5-A34A-A1A0-DE9A9FC55635}"/>
                </a:ext>
              </a:extLst>
            </p:cNvPr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DEDEF9-D2DE-B944-B437-9F85575E0081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25F0CF26-1C71-4045-81F9-8DEC699C321D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4"/>
                    <a:stretch>
                      <a:fillRect l="-312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EA60E9D-B606-D54E-BE08-35396DF081A7}"/>
                </a:ext>
              </a:extLst>
            </p:cNvPr>
            <p:cNvCxnSpPr>
              <a:cxnSpLocks/>
              <a:stCxn id="102" idx="3"/>
              <a:endCxn id="99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D47416D-D549-7645-B16D-479ACCFF2B45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3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828F54-EFB6-AC4C-82C3-92FC0A4DA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E175FDC-57AC-0643-A85A-69C92A9EFF5A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2A03067-B3BD-744C-94A4-43E117C2574E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2EC9FB44-0BF7-AA4D-875C-6AB8E67FF1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B4A0271-A3B7-FE4A-93D6-9F49CFAA0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36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A95D6B1-2EA9-324B-A706-ACE5723F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6E457AE-3588-4F48-ADAB-7692C2A49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A9789B-AC31-B84C-BE0B-879E2E5194DD}"/>
                  </a:ext>
                </a:extLst>
              </p:cNvPr>
              <p:cNvSpPr/>
              <p:nvPr/>
            </p:nvSpPr>
            <p:spPr>
              <a:xfrm>
                <a:off x="6485797" y="5979926"/>
                <a:ext cx="3061416" cy="564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A9789B-AC31-B84C-BE0B-879E2E519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797" y="5979926"/>
                <a:ext cx="3061416" cy="56438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6589615" y="1403924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Variational Quantum Optimization Loop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6633567" y="1553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8873427" y="887352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689" cy="1325563"/>
          </a:xfrm>
        </p:spPr>
        <p:txBody>
          <a:bodyPr/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0184582" y="3277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6774096" y="1983246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6802186" y="4010269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8520811" y="5550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9812257" y="5480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7350999" y="1205958"/>
            <a:ext cx="150516" cy="300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9950442" y="1981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/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2.c)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Update settings using gradient descent and parameter-shift rule.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7111732" y="3730673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381</Words>
  <Application>Microsoft Macintosh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Noise Models</vt:lpstr>
      <vt:lpstr>Bilocal ansatz example</vt:lpstr>
      <vt:lpstr>VQO framework</vt:lpstr>
      <vt:lpstr>Unital noise plots</vt:lpstr>
      <vt:lpstr>Amplitude and Phase Damping Channels</vt:lpstr>
      <vt:lpstr>Nonunital noise plots</vt:lpstr>
      <vt:lpstr>Hardware Ansatz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21</cp:revision>
  <dcterms:created xsi:type="dcterms:W3CDTF">2022-04-12T18:21:59Z</dcterms:created>
  <dcterms:modified xsi:type="dcterms:W3CDTF">2022-04-19T00:49:49Z</dcterms:modified>
</cp:coreProperties>
</file>