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25"/>
    <p:restoredTop sz="96327"/>
  </p:normalViewPr>
  <p:slideViewPr>
    <p:cSldViewPr snapToGrid="0" snapToObjects="1">
      <p:cViewPr>
        <p:scale>
          <a:sx n="95" d="100"/>
          <a:sy n="95" d="100"/>
        </p:scale>
        <p:origin x="22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6EF3-9B5D-8B4A-A239-7AFD79AFE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459DA-D2C5-AD40-B268-57B77CE98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A2AA3-8150-0642-89E2-3C614D05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FC284-335C-AB4E-8301-2111FB75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02E0-8145-2842-8647-81E52BB0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0A0F-B9FE-A04B-85E9-D2582F00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D5C9D-AFC9-264D-A622-5359AB104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F998-66D3-B94E-AED4-BC088BDD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6A85-6F67-D54C-BA99-FE30BE05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5B67-BD90-8945-89E6-BAE30F29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1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B5A7A-6161-214B-8127-18A5B9319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29A7C-3127-3843-9C1F-96EF41371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7659-0FBC-7644-9ADA-2C6F2E0E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2E9FC-4721-FB40-8730-ABA2F212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47C3-06F5-D449-8106-018A487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DF4-2AC6-7746-89C5-ACFC29FB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4524-0B7D-6B47-B2A6-C6BDFD72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F4418-09B6-F243-A14A-AFD56CD0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59E1F-A5FA-1548-BC88-5A6D0123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3E9E-88FC-EA4C-9542-DB8FC33A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AE3A-A0F9-D343-861D-AE2D6CC7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A1D4D-C172-0943-B3E1-70D6C809B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6BF1-B8C8-4A48-92A8-4FE8DC79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E813C-8BE0-CD4E-887D-B228BC14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B0B5-5DE8-1F45-A1C7-962815E0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8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F6F0-D4DF-3E4D-BA27-D7EE017C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A283-89BB-B54F-924A-B1CEBCAC1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B668D-8780-6043-A0E5-EE1424A19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6EF1A-167A-2B4A-A6CC-F232EDCE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CEDA3-DAC8-2A4E-99CF-0888856B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E5B14-1811-BD40-AD27-EEF09CBC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0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E07D-E9B5-164D-B772-273D3B37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47E68-7D6A-254B-9208-F843B53A7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15E6D-9D74-F645-9ABF-476608395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B7A55-D4BA-834E-ABFC-BCFACDF9E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FD255-DC7F-7345-9EF2-75BAF83E5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01B9A-6A62-144C-8DC0-8442A8B9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FA6D9-BB68-2D46-BE62-5E5335CF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4B05A-9F83-EA43-90BD-F1F6A316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0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02AA-8BF8-D740-9419-D45ABDDD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84506-E6DD-2848-AC2E-FAC4D0C9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2FF68-EB38-4048-B488-D2EF6B76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422A6-6CF9-8A4D-9087-5AA0D62D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0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839AF-7A41-4649-B334-7B9AB221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C5408-2874-6242-ABA9-FD30FBE9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3B0F9-3526-0544-8689-2A8E9A75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1D8D-FEAD-FB4C-89FA-D2944E0A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D943-D303-A646-9B18-282D45FF7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85717-3EB9-5D44-B7DD-02600EC74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C0951-1BC1-CB4F-B1F7-B82FCA55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17B30-469E-174B-8637-C2E1278B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1B8EF-9D6C-EA45-A972-22CFD05A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4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EDC5-EE5D-B644-ADF7-944117BF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12004-78E2-7A40-A42A-411B6F80D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1BCC5-253A-514F-8D6E-034A01138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69742-3658-1A49-9E7C-1F948821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702A1-08A9-164C-A200-C76C9E62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23B41-EE17-B04A-92E6-ADAA02F8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C0E61-1DF6-7C47-AD95-E7F3C4C7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A429E-BE0D-744A-A3C8-9C20B834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D54B-4394-3D43-8D38-688AD3782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11D8-8C42-E348-B619-A2C0A8C1C30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61BD0-48E5-0C48-B058-794DACEE8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80CE-83D1-D34F-988B-E955A5631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19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image" Target="../media/image34.png"/><Relationship Id="rId4" Type="http://schemas.openxmlformats.org/officeDocument/2006/relationships/image" Target="../media/image25.png"/><Relationship Id="rId9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image" Target="../media/image35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41.png"/><Relationship Id="rId5" Type="http://schemas.openxmlformats.org/officeDocument/2006/relationships/image" Target="../media/image37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26" Type="http://schemas.openxmlformats.org/officeDocument/2006/relationships/image" Target="../media/image111.png"/><Relationship Id="rId3" Type="http://schemas.openxmlformats.org/officeDocument/2006/relationships/image" Target="../media/image88.png"/><Relationship Id="rId21" Type="http://schemas.openxmlformats.org/officeDocument/2006/relationships/image" Target="../media/image106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5" Type="http://schemas.openxmlformats.org/officeDocument/2006/relationships/image" Target="../media/image110.png"/><Relationship Id="rId33" Type="http://schemas.openxmlformats.org/officeDocument/2006/relationships/image" Target="../media/image113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29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24" Type="http://schemas.openxmlformats.org/officeDocument/2006/relationships/image" Target="../media/image109.png"/><Relationship Id="rId32" Type="http://schemas.openxmlformats.org/officeDocument/2006/relationships/image" Target="../media/image117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23" Type="http://schemas.openxmlformats.org/officeDocument/2006/relationships/image" Target="../media/image108.png"/><Relationship Id="rId28" Type="http://schemas.openxmlformats.org/officeDocument/2006/relationships/image" Target="../media/image86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31" Type="http://schemas.openxmlformats.org/officeDocument/2006/relationships/image" Target="../media/image116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107.png"/><Relationship Id="rId27" Type="http://schemas.openxmlformats.org/officeDocument/2006/relationships/image" Target="../media/image112.png"/><Relationship Id="rId30" Type="http://schemas.openxmlformats.org/officeDocument/2006/relationships/image" Target="../media/image115.png"/><Relationship Id="rId8" Type="http://schemas.openxmlformats.org/officeDocument/2006/relationships/image" Target="../media/image9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67A6-CFD4-184D-893F-9C05E91A6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Diagrams for Variational Quantum Optimization of Non-n-locality in Noisy Quantum Networks</a:t>
            </a:r>
          </a:p>
        </p:txBody>
      </p:sp>
    </p:spTree>
    <p:extLst>
      <p:ext uri="{BB962C8B-B14F-4D97-AF65-F5344CB8AC3E}">
        <p14:creationId xmlns:p14="http://schemas.microsoft.com/office/powerpoint/2010/main" val="342254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666A30-6BBF-5F4A-A1FC-CF9A207B0A31}"/>
              </a:ext>
            </a:extLst>
          </p:cNvPr>
          <p:cNvSpPr/>
          <p:nvPr/>
        </p:nvSpPr>
        <p:spPr>
          <a:xfrm>
            <a:off x="6689336" y="3306187"/>
            <a:ext cx="2213113" cy="1435124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F2712-65CD-7745-8E2B-6B778C6F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and Phase Damping Channels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5D7BDA-1798-D542-A259-D557D795B34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448420" y="4353451"/>
            <a:ext cx="1786020" cy="1449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718ED3-1461-9F4A-B00F-72D417E0FEC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448420" y="3551812"/>
            <a:ext cx="268763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87B5B7-8574-9949-9978-539BEAB51816}"/>
                  </a:ext>
                </a:extLst>
              </p:cNvPr>
              <p:cNvSpPr txBox="1"/>
              <p:nvPr/>
            </p:nvSpPr>
            <p:spPr>
              <a:xfrm>
                <a:off x="5785245" y="3367146"/>
                <a:ext cx="663175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87B5B7-8574-9949-9978-539BEAB51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245" y="3367146"/>
                <a:ext cx="663175" cy="369332"/>
              </a:xfrm>
              <a:prstGeom prst="rect">
                <a:avLst/>
              </a:prstGeom>
              <a:blipFill>
                <a:blip r:embed="rId2"/>
                <a:stretch>
                  <a:fillRect l="-1887" r="-3774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3D24F-372C-E64D-8806-FC3B7BF4A9C5}"/>
                  </a:ext>
                </a:extLst>
              </p:cNvPr>
              <p:cNvSpPr txBox="1"/>
              <p:nvPr/>
            </p:nvSpPr>
            <p:spPr>
              <a:xfrm>
                <a:off x="5908469" y="4183275"/>
                <a:ext cx="539951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3D24F-372C-E64D-8806-FC3B7BF4A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69" y="4183275"/>
                <a:ext cx="53995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0EF56B1E-BC45-5E45-A89D-552BF213F40D}"/>
                  </a:ext>
                </a:extLst>
              </p:cNvPr>
              <p:cNvSpPr/>
              <p:nvPr/>
            </p:nvSpPr>
            <p:spPr>
              <a:xfrm>
                <a:off x="6887344" y="4157204"/>
                <a:ext cx="702012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0EF56B1E-BC45-5E45-A89D-552BF213F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344" y="4157204"/>
                <a:ext cx="702012" cy="387292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 l="-5172" r="-1724" b="-606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E92503-4038-B647-823C-305C8C763D70}"/>
                  </a:ext>
                </a:extLst>
              </p:cNvPr>
              <p:cNvSpPr txBox="1"/>
              <p:nvPr/>
            </p:nvSpPr>
            <p:spPr>
              <a:xfrm>
                <a:off x="9136057" y="3367146"/>
                <a:ext cx="539951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E92503-4038-B647-823C-305C8C763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057" y="3367146"/>
                <a:ext cx="539951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25BE037-DA6A-1C4F-80F8-16387D23A6EF}"/>
              </a:ext>
            </a:extLst>
          </p:cNvPr>
          <p:cNvGrpSpPr/>
          <p:nvPr/>
        </p:nvGrpSpPr>
        <p:grpSpPr>
          <a:xfrm>
            <a:off x="8234440" y="4162405"/>
            <a:ext cx="448742" cy="474597"/>
            <a:chOff x="6802682" y="3964855"/>
            <a:chExt cx="299340" cy="314132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A041045-03B0-F24F-9B5D-D8F05C13E82A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A1CF45D9-F928-5849-AFE7-9A9B5AC86A3C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922F56D-C871-C24B-9DB1-084D7C09E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5967"/>
              <a:ext cx="128511" cy="1854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2EC2806-9B4E-834B-A1FC-467F2D800C78}"/>
              </a:ext>
            </a:extLst>
          </p:cNvPr>
          <p:cNvSpPr/>
          <p:nvPr/>
        </p:nvSpPr>
        <p:spPr>
          <a:xfrm>
            <a:off x="7156158" y="3461022"/>
            <a:ext cx="165743" cy="1657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F2A12D-CC3E-8342-8CC1-BE4AAB6468DB}"/>
              </a:ext>
            </a:extLst>
          </p:cNvPr>
          <p:cNvCxnSpPr>
            <a:cxnSpLocks/>
            <a:stCxn id="19" idx="4"/>
            <a:endCxn id="9" idx="0"/>
          </p:cNvCxnSpPr>
          <p:nvPr/>
        </p:nvCxnSpPr>
        <p:spPr>
          <a:xfrm flipH="1">
            <a:off x="7238350" y="3626765"/>
            <a:ext cx="680" cy="530439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B44C995-A85E-5848-B625-BF5AB0871D2E}"/>
              </a:ext>
            </a:extLst>
          </p:cNvPr>
          <p:cNvSpPr/>
          <p:nvPr/>
        </p:nvSpPr>
        <p:spPr>
          <a:xfrm>
            <a:off x="7809183" y="4281655"/>
            <a:ext cx="165743" cy="1657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94C765-AA8A-B64B-93E9-62392AA88F47}"/>
              </a:ext>
            </a:extLst>
          </p:cNvPr>
          <p:cNvCxnSpPr>
            <a:cxnSpLocks/>
            <a:stCxn id="22" idx="0"/>
            <a:endCxn id="26" idx="4"/>
          </p:cNvCxnSpPr>
          <p:nvPr/>
        </p:nvCxnSpPr>
        <p:spPr>
          <a:xfrm flipV="1">
            <a:off x="7892055" y="3697195"/>
            <a:ext cx="4467" cy="584460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5F5C720-9090-034A-A060-5B2E8840B3AA}"/>
              </a:ext>
            </a:extLst>
          </p:cNvPr>
          <p:cNvSpPr/>
          <p:nvPr/>
        </p:nvSpPr>
        <p:spPr>
          <a:xfrm>
            <a:off x="2981284" y="3306187"/>
            <a:ext cx="1850025" cy="1435123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r 25">
            <a:extLst>
              <a:ext uri="{FF2B5EF4-FFF2-40B4-BE49-F238E27FC236}">
                <a16:creationId xmlns:a16="http://schemas.microsoft.com/office/drawing/2014/main" id="{5511576E-D30B-1844-BC6F-3B65A00A7600}"/>
              </a:ext>
            </a:extLst>
          </p:cNvPr>
          <p:cNvSpPr/>
          <p:nvPr/>
        </p:nvSpPr>
        <p:spPr>
          <a:xfrm>
            <a:off x="7755798" y="3415748"/>
            <a:ext cx="281447" cy="281447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B4ECB2-09D5-9A4E-BE77-1D3D2A634D5F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2740368" y="4353451"/>
            <a:ext cx="1414959" cy="1449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3D7DA7-B86A-A14F-8556-F503D967CF5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2740368" y="3551812"/>
            <a:ext cx="2343081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499364-066A-C54C-979B-F629FCDF61F9}"/>
                  </a:ext>
                </a:extLst>
              </p:cNvPr>
              <p:cNvSpPr txBox="1"/>
              <p:nvPr/>
            </p:nvSpPr>
            <p:spPr>
              <a:xfrm>
                <a:off x="2077193" y="3367146"/>
                <a:ext cx="663175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499364-066A-C54C-979B-F629FCDF6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193" y="3367146"/>
                <a:ext cx="663175" cy="369332"/>
              </a:xfrm>
              <a:prstGeom prst="rect">
                <a:avLst/>
              </a:prstGeom>
              <a:blipFill>
                <a:blip r:embed="rId6"/>
                <a:stretch>
                  <a:fillRect l="-1852" r="-185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959DA5-6E15-714B-89B7-3C79E5E36336}"/>
                  </a:ext>
                </a:extLst>
              </p:cNvPr>
              <p:cNvSpPr txBox="1"/>
              <p:nvPr/>
            </p:nvSpPr>
            <p:spPr>
              <a:xfrm>
                <a:off x="2200417" y="4183275"/>
                <a:ext cx="539951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959DA5-6E15-714B-89B7-3C79E5E3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417" y="4183275"/>
                <a:ext cx="53995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9E2D3B24-8E9F-094C-A579-99D931948CC9}"/>
                  </a:ext>
                </a:extLst>
              </p:cNvPr>
              <p:cNvSpPr/>
              <p:nvPr/>
            </p:nvSpPr>
            <p:spPr>
              <a:xfrm>
                <a:off x="3179291" y="4157204"/>
                <a:ext cx="703373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9E2D3B24-8E9F-094C-A579-99D931948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291" y="4157204"/>
                <a:ext cx="703373" cy="387292"/>
              </a:xfrm>
              <a:prstGeom prst="roundRect">
                <a:avLst>
                  <a:gd name="adj" fmla="val 0"/>
                </a:avLst>
              </a:prstGeom>
              <a:blipFill>
                <a:blip r:embed="rId8"/>
                <a:stretch>
                  <a:fillRect l="-7018" r="-1754" b="-606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2BBC48-3159-4D41-B223-F3CEF8FA0874}"/>
                  </a:ext>
                </a:extLst>
              </p:cNvPr>
              <p:cNvSpPr txBox="1"/>
              <p:nvPr/>
            </p:nvSpPr>
            <p:spPr>
              <a:xfrm>
                <a:off x="5083449" y="3367146"/>
                <a:ext cx="539951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2BBC48-3159-4D41-B223-F3CEF8FA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3367146"/>
                <a:ext cx="539951" cy="369332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79BCC198-341E-5049-93CD-DFE7458FFC75}"/>
              </a:ext>
            </a:extLst>
          </p:cNvPr>
          <p:cNvGrpSpPr/>
          <p:nvPr/>
        </p:nvGrpSpPr>
        <p:grpSpPr>
          <a:xfrm>
            <a:off x="4155327" y="4162405"/>
            <a:ext cx="448742" cy="474597"/>
            <a:chOff x="6802682" y="3964855"/>
            <a:chExt cx="299340" cy="314132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14AB8D9-CB9E-F44C-A5A3-0F322887E937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Block Arc 42">
              <a:extLst>
                <a:ext uri="{FF2B5EF4-FFF2-40B4-BE49-F238E27FC236}">
                  <a16:creationId xmlns:a16="http://schemas.microsoft.com/office/drawing/2014/main" id="{A68FAA31-CFEB-9241-934D-9F93CA1F75B8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282A566-A02B-0A40-A6E8-031EE23A6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5967"/>
              <a:ext cx="128511" cy="1854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DB8167CD-FC0D-7A45-832B-4EB6EC4A8FB4}"/>
              </a:ext>
            </a:extLst>
          </p:cNvPr>
          <p:cNvSpPr/>
          <p:nvPr/>
        </p:nvSpPr>
        <p:spPr>
          <a:xfrm>
            <a:off x="3448106" y="3461022"/>
            <a:ext cx="165743" cy="1657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70D82D-649D-4B41-9BEE-0AC3F498A7B5}"/>
              </a:ext>
            </a:extLst>
          </p:cNvPr>
          <p:cNvCxnSpPr>
            <a:cxnSpLocks/>
            <a:stCxn id="45" idx="4"/>
            <a:endCxn id="39" idx="0"/>
          </p:cNvCxnSpPr>
          <p:nvPr/>
        </p:nvCxnSpPr>
        <p:spPr>
          <a:xfrm>
            <a:off x="3530978" y="3626765"/>
            <a:ext cx="0" cy="530439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D0EA675-7375-CB4B-AAD6-918E5F1F9D2F}"/>
              </a:ext>
            </a:extLst>
          </p:cNvPr>
          <p:cNvSpPr/>
          <p:nvPr/>
        </p:nvSpPr>
        <p:spPr>
          <a:xfrm>
            <a:off x="2847766" y="2765157"/>
            <a:ext cx="2069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a) </a:t>
            </a:r>
            <a:r>
              <a:rPr lang="en-US" sz="2000" i="1" dirty="0"/>
              <a:t>Phase Damping</a:t>
            </a:r>
            <a:endParaRPr lang="en-US" sz="2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1EB62F-401D-5F44-9F48-46B10AF48A32}"/>
              </a:ext>
            </a:extLst>
          </p:cNvPr>
          <p:cNvSpPr/>
          <p:nvPr/>
        </p:nvSpPr>
        <p:spPr>
          <a:xfrm>
            <a:off x="6486861" y="2767471"/>
            <a:ext cx="2537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b) </a:t>
            </a:r>
            <a:r>
              <a:rPr lang="en-US" sz="2000" i="1" dirty="0"/>
              <a:t>Amplitude Damping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959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BFFAF7CE-B650-F54B-A1A0-C36D5386930B}"/>
                  </a:ext>
                </a:extLst>
              </p:cNvPr>
              <p:cNvSpPr/>
              <p:nvPr/>
            </p:nvSpPr>
            <p:spPr>
              <a:xfrm>
                <a:off x="4926640" y="3732260"/>
                <a:ext cx="1985461" cy="1805913"/>
              </a:xfrm>
              <a:prstGeom prst="roundRect">
                <a:avLst>
                  <a:gd name="adj" fmla="val 5335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BFFAF7CE-B650-F54B-A1A0-C36D53869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640" y="3732260"/>
                <a:ext cx="1985461" cy="1805913"/>
              </a:xfrm>
              <a:prstGeom prst="roundRect">
                <a:avLst>
                  <a:gd name="adj" fmla="val 5335"/>
                </a:avLst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E20FE46D-107B-2E47-A2EA-50A98CD65528}"/>
                  </a:ext>
                </a:extLst>
              </p:cNvPr>
              <p:cNvSpPr/>
              <p:nvPr/>
            </p:nvSpPr>
            <p:spPr>
              <a:xfrm>
                <a:off x="4926639" y="2783545"/>
                <a:ext cx="1984317" cy="836143"/>
              </a:xfrm>
              <a:prstGeom prst="roundRect">
                <a:avLst>
                  <a:gd name="adj" fmla="val 10206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E20FE46D-107B-2E47-A2EA-50A98CD65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639" y="2783545"/>
                <a:ext cx="1984317" cy="836143"/>
              </a:xfrm>
              <a:prstGeom prst="roundRect">
                <a:avLst>
                  <a:gd name="adj" fmla="val 10206"/>
                </a:avLst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EA43DBC4-A483-904F-84AB-775782E0C3BF}"/>
                  </a:ext>
                </a:extLst>
              </p:cNvPr>
              <p:cNvSpPr/>
              <p:nvPr/>
            </p:nvSpPr>
            <p:spPr>
              <a:xfrm>
                <a:off x="3163528" y="2783544"/>
                <a:ext cx="1018492" cy="1777467"/>
              </a:xfrm>
              <a:prstGeom prst="roundRect">
                <a:avLst>
                  <a:gd name="adj" fmla="val 10206"/>
                </a:avLst>
              </a:prstGeom>
              <a:solidFill>
                <a:schemeClr val="bg1"/>
              </a:solidFill>
              <a:ln w="25400"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EA43DBC4-A483-904F-84AB-775782E0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528" y="2783544"/>
                <a:ext cx="1018492" cy="1777467"/>
              </a:xfrm>
              <a:prstGeom prst="roundRect">
                <a:avLst>
                  <a:gd name="adj" fmla="val 10206"/>
                </a:avLst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77C55D6-4647-5B40-9698-9F61F632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Ansatz Example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5D123D-1495-C942-A26D-F9320E993E9D}"/>
              </a:ext>
            </a:extLst>
          </p:cNvPr>
          <p:cNvSpPr/>
          <p:nvPr/>
        </p:nvSpPr>
        <p:spPr>
          <a:xfrm>
            <a:off x="2381841" y="2312894"/>
            <a:ext cx="2071283" cy="4312024"/>
          </a:xfrm>
          <a:prstGeom prst="roundRect">
            <a:avLst>
              <a:gd name="adj" fmla="val 5333"/>
            </a:avLst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Sources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3194DE5-1C06-B84C-84FF-6B71E483EF41}"/>
              </a:ext>
            </a:extLst>
          </p:cNvPr>
          <p:cNvSpPr/>
          <p:nvPr/>
        </p:nvSpPr>
        <p:spPr>
          <a:xfrm>
            <a:off x="4701258" y="2312894"/>
            <a:ext cx="2971941" cy="4312024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Nonsignaling Devices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084D13-5F01-0545-A777-39875B77CF5A}"/>
                  </a:ext>
                </a:extLst>
              </p:cNvPr>
              <p:cNvSpPr txBox="1"/>
              <p:nvPr/>
            </p:nvSpPr>
            <p:spPr>
              <a:xfrm>
                <a:off x="7237729" y="3157270"/>
                <a:ext cx="2490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084D13-5F01-0545-A777-39875B77C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729" y="3157270"/>
                <a:ext cx="249009" cy="338554"/>
              </a:xfrm>
              <a:prstGeom prst="rect">
                <a:avLst/>
              </a:prstGeom>
              <a:blipFill>
                <a:blip r:embed="rId5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289A48-ABDF-474B-9AD0-A5DF0E39EB35}"/>
              </a:ext>
            </a:extLst>
          </p:cNvPr>
          <p:cNvCxnSpPr>
            <a:cxnSpLocks/>
            <a:stCxn id="44" idx="3"/>
            <a:endCxn id="12" idx="1"/>
          </p:cNvCxnSpPr>
          <p:nvPr/>
        </p:nvCxnSpPr>
        <p:spPr>
          <a:xfrm>
            <a:off x="6560846" y="3319420"/>
            <a:ext cx="676883" cy="712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AB77D-116E-B94E-9ECD-0572DC869496}"/>
                  </a:ext>
                </a:extLst>
              </p:cNvPr>
              <p:cNvSpPr txBox="1"/>
              <p:nvPr/>
            </p:nvSpPr>
            <p:spPr>
              <a:xfrm>
                <a:off x="7242367" y="6035889"/>
                <a:ext cx="250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AB77D-116E-B94E-9ECD-0572DC869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367" y="6035889"/>
                <a:ext cx="250948" cy="338554"/>
              </a:xfrm>
              <a:prstGeom prst="rect">
                <a:avLst/>
              </a:prstGeom>
              <a:blipFill>
                <a:blip r:embed="rId6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11D506-7FD4-7849-B21F-240D56F8ACFD}"/>
                  </a:ext>
                </a:extLst>
              </p:cNvPr>
              <p:cNvSpPr txBox="1"/>
              <p:nvPr/>
            </p:nvSpPr>
            <p:spPr>
              <a:xfrm>
                <a:off x="2412908" y="3144823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11D506-7FD4-7849-B21F-240D56F8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908" y="3144823"/>
                <a:ext cx="539951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1D38B9-57C2-654A-816E-AD49642D365C}"/>
              </a:ext>
            </a:extLst>
          </p:cNvPr>
          <p:cNvCxnSpPr>
            <a:cxnSpLocks/>
            <a:stCxn id="20" idx="3"/>
            <a:endCxn id="44" idx="1"/>
          </p:cNvCxnSpPr>
          <p:nvPr/>
        </p:nvCxnSpPr>
        <p:spPr>
          <a:xfrm>
            <a:off x="2952859" y="3314100"/>
            <a:ext cx="3159245" cy="532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EE7D97-7B4F-4A47-A757-7629EB77D2CC}"/>
                  </a:ext>
                </a:extLst>
              </p:cNvPr>
              <p:cNvSpPr txBox="1"/>
              <p:nvPr/>
            </p:nvSpPr>
            <p:spPr>
              <a:xfrm>
                <a:off x="2412908" y="4117308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EE7D97-7B4F-4A47-A757-7629EB77D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908" y="4117308"/>
                <a:ext cx="539951" cy="338554"/>
              </a:xfrm>
              <a:prstGeom prst="rect">
                <a:avLst/>
              </a:prstGeom>
              <a:blipFill>
                <a:blip r:embed="rId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87F8BF0A-3707-C549-8584-7B6B43AFD88D}"/>
                  </a:ext>
                </a:extLst>
              </p:cNvPr>
              <p:cNvSpPr/>
              <p:nvPr/>
            </p:nvSpPr>
            <p:spPr>
              <a:xfrm>
                <a:off x="5052731" y="3127161"/>
                <a:ext cx="711052" cy="383304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87F8BF0A-3707-C549-8584-7B6B43AFD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1" y="3127161"/>
                <a:ext cx="711052" cy="383304"/>
              </a:xfrm>
              <a:prstGeom prst="roundRect">
                <a:avLst>
                  <a:gd name="adj" fmla="val 0"/>
                </a:avLst>
              </a:prstGeom>
              <a:blipFill>
                <a:blip r:embed="rId9"/>
                <a:stretch>
                  <a:fillRect l="-17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800E45-99C7-FB40-BC33-1CD797E9ADBF}"/>
                  </a:ext>
                </a:extLst>
              </p:cNvPr>
              <p:cNvSpPr txBox="1"/>
              <p:nvPr/>
            </p:nvSpPr>
            <p:spPr>
              <a:xfrm>
                <a:off x="7211979" y="4580568"/>
                <a:ext cx="3715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800E45-99C7-FB40-BC33-1CD797E9A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979" y="4580568"/>
                <a:ext cx="371574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DDCDE0E-7A1C-334D-85F1-C0F936F7F8B3}"/>
              </a:ext>
            </a:extLst>
          </p:cNvPr>
          <p:cNvGrpSpPr/>
          <p:nvPr/>
        </p:nvGrpSpPr>
        <p:grpSpPr>
          <a:xfrm>
            <a:off x="6106824" y="4086414"/>
            <a:ext cx="448742" cy="474597"/>
            <a:chOff x="6802682" y="3964855"/>
            <a:chExt cx="299340" cy="314132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396105D-3417-FA41-A3F8-160F56E204D1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Block Arc 40">
              <a:extLst>
                <a:ext uri="{FF2B5EF4-FFF2-40B4-BE49-F238E27FC236}">
                  <a16:creationId xmlns:a16="http://schemas.microsoft.com/office/drawing/2014/main" id="{8102EF57-1C78-B348-B5C1-3978598D7FED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DCADEA7-8E0C-A44F-A6E0-BB9F85C9E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566"/>
              <a:ext cx="128511" cy="19081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04FD89-C115-604B-B7BC-87D40E171D7E}"/>
              </a:ext>
            </a:extLst>
          </p:cNvPr>
          <p:cNvGrpSpPr/>
          <p:nvPr/>
        </p:nvGrpSpPr>
        <p:grpSpPr>
          <a:xfrm>
            <a:off x="6112104" y="3128374"/>
            <a:ext cx="448742" cy="474597"/>
            <a:chOff x="6802682" y="3964855"/>
            <a:chExt cx="299340" cy="314132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753360B-AAAF-4D49-8556-81ABA345FE42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Block Arc 44">
              <a:extLst>
                <a:ext uri="{FF2B5EF4-FFF2-40B4-BE49-F238E27FC236}">
                  <a16:creationId xmlns:a16="http://schemas.microsoft.com/office/drawing/2014/main" id="{0FE6ECB8-DDEB-6C4A-BBD8-43F19CEECE9F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EACE6EC-5CB8-3249-8CFC-074BB3B57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1805"/>
              <a:ext cx="139533" cy="18957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Brace 46">
            <a:extLst>
              <a:ext uri="{FF2B5EF4-FFF2-40B4-BE49-F238E27FC236}">
                <a16:creationId xmlns:a16="http://schemas.microsoft.com/office/drawing/2014/main" id="{812E9463-A85B-4248-9F44-5E2D875DE4D2}"/>
              </a:ext>
            </a:extLst>
          </p:cNvPr>
          <p:cNvSpPr/>
          <p:nvPr/>
        </p:nvSpPr>
        <p:spPr>
          <a:xfrm>
            <a:off x="6561991" y="4251066"/>
            <a:ext cx="441611" cy="960287"/>
          </a:xfrm>
          <a:prstGeom prst="rightBrace">
            <a:avLst/>
          </a:prstGeom>
          <a:ln w="228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7DCBD81-E0A9-6648-A14E-76A3B8E1E8EC}"/>
                  </a:ext>
                </a:extLst>
              </p:cNvPr>
              <p:cNvSpPr/>
              <p:nvPr/>
            </p:nvSpPr>
            <p:spPr>
              <a:xfrm>
                <a:off x="6300660" y="4560551"/>
                <a:ext cx="54745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7DCBD81-E0A9-6648-A14E-76A3B8E1E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660" y="4560551"/>
                <a:ext cx="547454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38DEA5BB-2AD1-8A41-B030-538925946E23}"/>
                  </a:ext>
                </a:extLst>
              </p:cNvPr>
              <p:cNvSpPr/>
              <p:nvPr/>
            </p:nvSpPr>
            <p:spPr>
              <a:xfrm>
                <a:off x="3269796" y="3124091"/>
                <a:ext cx="391534" cy="38690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38DEA5BB-2AD1-8A41-B030-538925946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96" y="3124091"/>
                <a:ext cx="391534" cy="386904"/>
              </a:xfrm>
              <a:prstGeom prst="roundRect">
                <a:avLst>
                  <a:gd name="adj" fmla="val 0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62211D39-0CD7-2E46-902D-5ADDA8F05BDC}"/>
              </a:ext>
            </a:extLst>
          </p:cNvPr>
          <p:cNvSpPr/>
          <p:nvPr/>
        </p:nvSpPr>
        <p:spPr>
          <a:xfrm>
            <a:off x="3836761" y="3236547"/>
            <a:ext cx="165743" cy="16574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C96C51-BE8B-9C4E-A035-D025E712158D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3914012" y="3402290"/>
            <a:ext cx="5621" cy="758949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38CDEB-8AE4-DA45-B1FC-C6CB1068182F}"/>
              </a:ext>
            </a:extLst>
          </p:cNvPr>
          <p:cNvCxnSpPr>
            <a:cxnSpLocks/>
            <a:stCxn id="22" idx="3"/>
            <a:endCxn id="40" idx="1"/>
          </p:cNvCxnSpPr>
          <p:nvPr/>
        </p:nvCxnSpPr>
        <p:spPr>
          <a:xfrm flipV="1">
            <a:off x="2952859" y="4277460"/>
            <a:ext cx="3153965" cy="912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 51">
            <a:extLst>
              <a:ext uri="{FF2B5EF4-FFF2-40B4-BE49-F238E27FC236}">
                <a16:creationId xmlns:a16="http://schemas.microsoft.com/office/drawing/2014/main" id="{FDE350C6-5A2B-DF4C-89CF-366A31D6468A}"/>
              </a:ext>
            </a:extLst>
          </p:cNvPr>
          <p:cNvSpPr/>
          <p:nvPr/>
        </p:nvSpPr>
        <p:spPr>
          <a:xfrm>
            <a:off x="3797886" y="4161239"/>
            <a:ext cx="232251" cy="232251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47DFEEF-8383-D542-92AB-05F81D482A75}"/>
                  </a:ext>
                </a:extLst>
              </p:cNvPr>
              <p:cNvSpPr/>
              <p:nvPr/>
            </p:nvSpPr>
            <p:spPr>
              <a:xfrm>
                <a:off x="5052731" y="4090425"/>
                <a:ext cx="711052" cy="382091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47DFEEF-8383-D542-92AB-05F81D482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1" y="4090425"/>
                <a:ext cx="711052" cy="382091"/>
              </a:xfrm>
              <a:prstGeom prst="roundRect">
                <a:avLst>
                  <a:gd name="adj" fmla="val 0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8CFB2143-B9E5-8641-B486-1F17E5103AC3}"/>
                  </a:ext>
                </a:extLst>
              </p:cNvPr>
              <p:cNvSpPr/>
              <p:nvPr/>
            </p:nvSpPr>
            <p:spPr>
              <a:xfrm>
                <a:off x="4926639" y="5650920"/>
                <a:ext cx="1984317" cy="836143"/>
              </a:xfrm>
              <a:prstGeom prst="roundRect">
                <a:avLst>
                  <a:gd name="adj" fmla="val 10206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8CFB2143-B9E5-8641-B486-1F17E5103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639" y="5650920"/>
                <a:ext cx="1984317" cy="836143"/>
              </a:xfrm>
              <a:prstGeom prst="roundRect">
                <a:avLst>
                  <a:gd name="adj" fmla="val 10206"/>
                </a:avLst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accent1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2A9DCA4F-BF6C-7640-AD7E-5EF05E6A51A5}"/>
                  </a:ext>
                </a:extLst>
              </p:cNvPr>
              <p:cNvSpPr/>
              <p:nvPr/>
            </p:nvSpPr>
            <p:spPr>
              <a:xfrm>
                <a:off x="3163528" y="4702125"/>
                <a:ext cx="1018492" cy="1777467"/>
              </a:xfrm>
              <a:prstGeom prst="roundRect">
                <a:avLst>
                  <a:gd name="adj" fmla="val 10206"/>
                </a:avLst>
              </a:prstGeom>
              <a:solidFill>
                <a:schemeClr val="bg1"/>
              </a:solidFill>
              <a:ln w="25400"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2A9DCA4F-BF6C-7640-AD7E-5EF05E6A5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528" y="4702125"/>
                <a:ext cx="1018492" cy="1777467"/>
              </a:xfrm>
              <a:prstGeom prst="roundRect">
                <a:avLst>
                  <a:gd name="adj" fmla="val 10206"/>
                </a:avLst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E078EE2-6981-E146-B2D6-4AD0A6BEB26C}"/>
                  </a:ext>
                </a:extLst>
              </p:cNvPr>
              <p:cNvSpPr txBox="1"/>
              <p:nvPr/>
            </p:nvSpPr>
            <p:spPr>
              <a:xfrm>
                <a:off x="2412908" y="5063404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E078EE2-6981-E146-B2D6-4AD0A6BEB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908" y="5063404"/>
                <a:ext cx="539951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FBFF45-7C3B-6540-B8A2-B60DF2DBB86B}"/>
              </a:ext>
            </a:extLst>
          </p:cNvPr>
          <p:cNvCxnSpPr>
            <a:cxnSpLocks/>
            <a:stCxn id="78" idx="3"/>
            <a:endCxn id="87" idx="1"/>
          </p:cNvCxnSpPr>
          <p:nvPr/>
        </p:nvCxnSpPr>
        <p:spPr>
          <a:xfrm>
            <a:off x="2952859" y="5232681"/>
            <a:ext cx="3159245" cy="532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889DACE-B8E9-BD43-82D0-6E960CA37BD1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 flipV="1">
            <a:off x="2952859" y="6196041"/>
            <a:ext cx="3153965" cy="912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685C3DE-728D-FA45-A232-6B71C9B976F6}"/>
                  </a:ext>
                </a:extLst>
              </p:cNvPr>
              <p:cNvSpPr txBox="1"/>
              <p:nvPr/>
            </p:nvSpPr>
            <p:spPr>
              <a:xfrm>
                <a:off x="2412908" y="6035889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685C3DE-728D-FA45-A232-6B71C9B97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908" y="6035889"/>
                <a:ext cx="539951" cy="338554"/>
              </a:xfrm>
              <a:prstGeom prst="rect">
                <a:avLst/>
              </a:prstGeom>
              <a:blipFill>
                <a:blip r:embed="rId1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410C4D8A-2151-8F4D-B57E-0AA01108E3BB}"/>
                  </a:ext>
                </a:extLst>
              </p:cNvPr>
              <p:cNvSpPr/>
              <p:nvPr/>
            </p:nvSpPr>
            <p:spPr>
              <a:xfrm>
                <a:off x="5052731" y="5045742"/>
                <a:ext cx="711052" cy="383304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410C4D8A-2151-8F4D-B57E-0AA01108E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1" y="5045742"/>
                <a:ext cx="711052" cy="383304"/>
              </a:xfrm>
              <a:prstGeom prst="roundRect">
                <a:avLst>
                  <a:gd name="adj" fmla="val 0"/>
                </a:avLst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E8D1701-BB7B-CB45-9934-87C63724D90C}"/>
              </a:ext>
            </a:extLst>
          </p:cNvPr>
          <p:cNvCxnSpPr>
            <a:cxnSpLocks/>
            <a:stCxn id="83" idx="3"/>
            <a:endCxn id="18" idx="1"/>
          </p:cNvCxnSpPr>
          <p:nvPr/>
        </p:nvCxnSpPr>
        <p:spPr>
          <a:xfrm>
            <a:off x="6555566" y="6196041"/>
            <a:ext cx="686801" cy="9125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526706A-108F-0143-8CA0-9704EBBC5CDC}"/>
              </a:ext>
            </a:extLst>
          </p:cNvPr>
          <p:cNvGrpSpPr/>
          <p:nvPr/>
        </p:nvGrpSpPr>
        <p:grpSpPr>
          <a:xfrm>
            <a:off x="6106824" y="6004995"/>
            <a:ext cx="448742" cy="474597"/>
            <a:chOff x="6802682" y="3964855"/>
            <a:chExt cx="299340" cy="314132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6D24A852-2CDA-9F41-A50C-21F006E0996E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Block Arc 83">
              <a:extLst>
                <a:ext uri="{FF2B5EF4-FFF2-40B4-BE49-F238E27FC236}">
                  <a16:creationId xmlns:a16="http://schemas.microsoft.com/office/drawing/2014/main" id="{7CFD4858-B8EA-FB40-9633-D986543EADAE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9B18863-966F-114A-AD31-88A12C643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566"/>
              <a:ext cx="128511" cy="19081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3E65733-B9B2-9245-8540-D0CFED1C76C5}"/>
              </a:ext>
            </a:extLst>
          </p:cNvPr>
          <p:cNvGrpSpPr/>
          <p:nvPr/>
        </p:nvGrpSpPr>
        <p:grpSpPr>
          <a:xfrm>
            <a:off x="6112104" y="5046955"/>
            <a:ext cx="448742" cy="474597"/>
            <a:chOff x="6802682" y="3964855"/>
            <a:chExt cx="299340" cy="314132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5FA22639-E3AF-B042-B9CC-8A036EF81C79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Block Arc 87">
              <a:extLst>
                <a:ext uri="{FF2B5EF4-FFF2-40B4-BE49-F238E27FC236}">
                  <a16:creationId xmlns:a16="http://schemas.microsoft.com/office/drawing/2014/main" id="{74C7204C-31ED-C243-AC9F-6C66235F7E46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FFFCA8C-0059-8047-9694-60E414611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1805"/>
              <a:ext cx="139533" cy="18957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05EEA89A-39EE-9A4B-AC3E-906942EDC6F9}"/>
                  </a:ext>
                </a:extLst>
              </p:cNvPr>
              <p:cNvSpPr/>
              <p:nvPr/>
            </p:nvSpPr>
            <p:spPr>
              <a:xfrm>
                <a:off x="3269796" y="5042672"/>
                <a:ext cx="391534" cy="38690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05EEA89A-39EE-9A4B-AC3E-906942EDC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96" y="5042672"/>
                <a:ext cx="391534" cy="386904"/>
              </a:xfrm>
              <a:prstGeom prst="roundRect">
                <a:avLst>
                  <a:gd name="adj" fmla="val 0"/>
                </a:avLst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5CED697F-DD2B-EA4F-A528-3902DA99DDED}"/>
              </a:ext>
            </a:extLst>
          </p:cNvPr>
          <p:cNvSpPr/>
          <p:nvPr/>
        </p:nvSpPr>
        <p:spPr>
          <a:xfrm>
            <a:off x="3836761" y="5155128"/>
            <a:ext cx="165743" cy="16574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DC2294C-87DF-4844-AF72-AD7C2DE0BDB8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 flipH="1">
            <a:off x="3914012" y="5320871"/>
            <a:ext cx="5621" cy="758949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Or 92">
            <a:extLst>
              <a:ext uri="{FF2B5EF4-FFF2-40B4-BE49-F238E27FC236}">
                <a16:creationId xmlns:a16="http://schemas.microsoft.com/office/drawing/2014/main" id="{37797A74-7176-1D4F-8900-8C1B88CA5723}"/>
              </a:ext>
            </a:extLst>
          </p:cNvPr>
          <p:cNvSpPr/>
          <p:nvPr/>
        </p:nvSpPr>
        <p:spPr>
          <a:xfrm>
            <a:off x="3797886" y="6079820"/>
            <a:ext cx="232251" cy="232251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281918F7-51C1-3348-89F8-F86C8B60C9D6}"/>
                  </a:ext>
                </a:extLst>
              </p:cNvPr>
              <p:cNvSpPr/>
              <p:nvPr/>
            </p:nvSpPr>
            <p:spPr>
              <a:xfrm>
                <a:off x="5052731" y="6009006"/>
                <a:ext cx="711052" cy="382091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281918F7-51C1-3348-89F8-F86C8B60C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1" y="6009006"/>
                <a:ext cx="711052" cy="382091"/>
              </a:xfrm>
              <a:prstGeom prst="roundRect">
                <a:avLst>
                  <a:gd name="adj" fmla="val 0"/>
                </a:avLst>
              </a:prstGeom>
              <a:blipFill>
                <a:blip r:embed="rId19"/>
                <a:stretch>
                  <a:fillRect l="-17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B3A5FD2-E2AC-744C-B4DD-B6FE29698707}"/>
              </a:ext>
            </a:extLst>
          </p:cNvPr>
          <p:cNvCxnSpPr>
            <a:cxnSpLocks/>
          </p:cNvCxnSpPr>
          <p:nvPr/>
        </p:nvCxnSpPr>
        <p:spPr>
          <a:xfrm>
            <a:off x="6899326" y="4754402"/>
            <a:ext cx="343041" cy="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42C1A973-6E0E-C248-9A98-85342A8AA283}"/>
              </a:ext>
            </a:extLst>
          </p:cNvPr>
          <p:cNvSpPr/>
          <p:nvPr/>
        </p:nvSpPr>
        <p:spPr>
          <a:xfrm>
            <a:off x="6561991" y="4300682"/>
            <a:ext cx="348965" cy="960287"/>
          </a:xfrm>
          <a:prstGeom prst="rightBrace">
            <a:avLst/>
          </a:prstGeom>
          <a:ln w="228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4902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7C5B-A132-DC41-8A5C-2853AA3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3" y="2810"/>
            <a:ext cx="10515600" cy="1325563"/>
          </a:xfrm>
        </p:spPr>
        <p:txBody>
          <a:bodyPr/>
          <a:lstStyle/>
          <a:p>
            <a:r>
              <a:rPr lang="en-US" sz="2000" dirty="0"/>
              <a:t>Example n-local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11396CC-04AC-254B-A57F-D78EB056375A}"/>
                  </a:ext>
                </a:extLst>
              </p:cNvPr>
              <p:cNvSpPr/>
              <p:nvPr/>
            </p:nvSpPr>
            <p:spPr>
              <a:xfrm>
                <a:off x="2404998" y="254133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11396CC-04AC-254B-A57F-D78EB0563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98" y="2541338"/>
                <a:ext cx="864296" cy="61377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74E0A7-F713-374C-8B56-6B83E2029748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flipH="1">
            <a:off x="3269294" y="2477708"/>
            <a:ext cx="987288" cy="37051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262773-054F-1E46-B734-BC7B4A1E490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37146" y="212687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4191D4-E9A7-524F-B993-5EF89C08F259}"/>
              </a:ext>
            </a:extLst>
          </p:cNvPr>
          <p:cNvCxnSpPr>
            <a:cxnSpLocks/>
          </p:cNvCxnSpPr>
          <p:nvPr/>
        </p:nvCxnSpPr>
        <p:spPr>
          <a:xfrm>
            <a:off x="2837146" y="315511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FDFB0D-ABB1-8C47-A6DC-504E8035D622}"/>
              </a:ext>
            </a:extLst>
          </p:cNvPr>
          <p:cNvCxnSpPr>
            <a:cxnSpLocks/>
          </p:cNvCxnSpPr>
          <p:nvPr/>
        </p:nvCxnSpPr>
        <p:spPr>
          <a:xfrm>
            <a:off x="3747251" y="3493659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1C8CCC-7081-3D4A-AC9C-54B506D401C6}"/>
              </a:ext>
            </a:extLst>
          </p:cNvPr>
          <p:cNvCxnSpPr>
            <a:cxnSpLocks/>
          </p:cNvCxnSpPr>
          <p:nvPr/>
        </p:nvCxnSpPr>
        <p:spPr>
          <a:xfrm>
            <a:off x="3730430" y="4521894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42D003-425A-E64C-B1C7-40509DA81163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991402" y="2694710"/>
            <a:ext cx="413166" cy="12134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630D54A1-A2D4-964B-8BAD-8184B277D779}"/>
                  </a:ext>
                </a:extLst>
              </p:cNvPr>
              <p:cNvSpPr/>
              <p:nvPr/>
            </p:nvSpPr>
            <p:spPr>
              <a:xfrm>
                <a:off x="6097968" y="256343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630D54A1-A2D4-964B-8BAD-8184B277D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968" y="2563431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D3133E-81CE-2B4C-86A3-DBF9FA97DED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530116" y="214897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C82531-C3FC-8642-AFED-B2EF97E5EFF1}"/>
              </a:ext>
            </a:extLst>
          </p:cNvPr>
          <p:cNvCxnSpPr>
            <a:cxnSpLocks/>
          </p:cNvCxnSpPr>
          <p:nvPr/>
        </p:nvCxnSpPr>
        <p:spPr>
          <a:xfrm>
            <a:off x="6530116" y="318051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A0267D-043E-794B-BD2D-0DA542D1E7E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>
            <a:off x="5267092" y="2477708"/>
            <a:ext cx="830876" cy="392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19160F29-B5A4-C74E-886B-77395D282FF0}"/>
                  </a:ext>
                </a:extLst>
              </p:cNvPr>
              <p:cNvSpPr/>
              <p:nvPr/>
            </p:nvSpPr>
            <p:spPr>
              <a:xfrm>
                <a:off x="9780255" y="248507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19160F29-B5A4-C74E-886B-77395D282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255" y="2485071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8FF81105-4176-C249-BA59-F97A2922145F}"/>
                  </a:ext>
                </a:extLst>
              </p:cNvPr>
              <p:cNvSpPr/>
              <p:nvPr/>
            </p:nvSpPr>
            <p:spPr>
              <a:xfrm>
                <a:off x="3296313" y="3908119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8FF81105-4176-C249-BA59-F97A29221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313" y="3908119"/>
                <a:ext cx="864296" cy="61377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A5D61D-4ABE-AA4B-8396-F71A7DA0AC88}"/>
              </a:ext>
            </a:extLst>
          </p:cNvPr>
          <p:cNvCxnSpPr>
            <a:cxnSpLocks/>
          </p:cNvCxnSpPr>
          <p:nvPr/>
        </p:nvCxnSpPr>
        <p:spPr>
          <a:xfrm>
            <a:off x="10214856" y="206324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65691C9-349A-354D-8976-8678111A2F19}"/>
              </a:ext>
            </a:extLst>
          </p:cNvPr>
          <p:cNvCxnSpPr>
            <a:cxnSpLocks/>
          </p:cNvCxnSpPr>
          <p:nvPr/>
        </p:nvCxnSpPr>
        <p:spPr>
          <a:xfrm>
            <a:off x="10214856" y="309478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D6549F-083B-9A4A-AF3F-93B6C62A1D96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6960492" y="2442404"/>
            <a:ext cx="913924" cy="3068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C34538-EF5D-9743-B5CE-5D230B51438B}"/>
              </a:ext>
            </a:extLst>
          </p:cNvPr>
          <p:cNvCxnSpPr>
            <a:cxnSpLocks/>
            <a:stCxn id="38" idx="6"/>
            <a:endCxn id="39" idx="1"/>
          </p:cNvCxnSpPr>
          <p:nvPr/>
        </p:nvCxnSpPr>
        <p:spPr>
          <a:xfrm>
            <a:off x="8884926" y="2442404"/>
            <a:ext cx="895329" cy="3495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15984CBD-F9FF-7540-961D-896DF8859B60}"/>
                  </a:ext>
                </a:extLst>
              </p:cNvPr>
              <p:cNvSpPr/>
              <p:nvPr/>
            </p:nvSpPr>
            <p:spPr>
              <a:xfrm>
                <a:off x="8930572" y="4001719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15984CBD-F9FF-7540-961D-896DF8859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572" y="4001719"/>
                <a:ext cx="864296" cy="61377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E9C006-EE7D-CD4C-A434-602CB8F4CA00}"/>
              </a:ext>
            </a:extLst>
          </p:cNvPr>
          <p:cNvCxnSpPr>
            <a:cxnSpLocks/>
          </p:cNvCxnSpPr>
          <p:nvPr/>
        </p:nvCxnSpPr>
        <p:spPr>
          <a:xfrm>
            <a:off x="9365173" y="357989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7C84D2-AB72-604E-BB78-D0498F334F53}"/>
              </a:ext>
            </a:extLst>
          </p:cNvPr>
          <p:cNvCxnSpPr>
            <a:cxnSpLocks/>
          </p:cNvCxnSpPr>
          <p:nvPr/>
        </p:nvCxnSpPr>
        <p:spPr>
          <a:xfrm>
            <a:off x="9365173" y="4611435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5C29D7-BB13-4C4C-ACB9-F157647CEB3F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6960492" y="2989943"/>
            <a:ext cx="671836" cy="2940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ACFCD55-7E3C-7F40-ABD7-2B1B699F2956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8346866" y="3718009"/>
            <a:ext cx="583706" cy="4971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64E449-B195-8146-9410-24CFD5A96960}"/>
                  </a:ext>
                </a:extLst>
              </p:cNvPr>
              <p:cNvSpPr txBox="1"/>
              <p:nvPr/>
            </p:nvSpPr>
            <p:spPr>
              <a:xfrm>
                <a:off x="2606762" y="1741451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64E449-B195-8146-9410-24CFD5A9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762" y="1741451"/>
                <a:ext cx="48981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D16BA2C-370B-2746-953E-64C3D540961A}"/>
                  </a:ext>
                </a:extLst>
              </p:cNvPr>
              <p:cNvSpPr txBox="1"/>
              <p:nvPr/>
            </p:nvSpPr>
            <p:spPr>
              <a:xfrm>
                <a:off x="3525543" y="3098846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D16BA2C-370B-2746-953E-64C3D5409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43" y="3098846"/>
                <a:ext cx="49577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9FECE30-3619-4A4D-B171-800CBD48CA18}"/>
                  </a:ext>
                </a:extLst>
              </p:cNvPr>
              <p:cNvSpPr txBox="1"/>
              <p:nvPr/>
            </p:nvSpPr>
            <p:spPr>
              <a:xfrm>
                <a:off x="6299732" y="1743629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9FECE30-3619-4A4D-B171-800CBD48C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732" y="1743629"/>
                <a:ext cx="49577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C1B3C1-456C-AC46-AD3F-1B488295CA43}"/>
                  </a:ext>
                </a:extLst>
              </p:cNvPr>
              <p:cNvSpPr txBox="1"/>
              <p:nvPr/>
            </p:nvSpPr>
            <p:spPr>
              <a:xfrm>
                <a:off x="9979358" y="1656338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C1B3C1-456C-AC46-AD3F-1B488295C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358" y="1656338"/>
                <a:ext cx="495777" cy="400110"/>
              </a:xfrm>
              <a:prstGeom prst="rect">
                <a:avLst/>
              </a:prstGeom>
              <a:blipFill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AB69518-1B8B-AF41-99C3-951B9131D6C7}"/>
                  </a:ext>
                </a:extLst>
              </p:cNvPr>
              <p:cNvSpPr txBox="1"/>
              <p:nvPr/>
            </p:nvSpPr>
            <p:spPr>
              <a:xfrm>
                <a:off x="9129675" y="3176521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AB69518-1B8B-AF41-99C3-951B9131D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675" y="3176521"/>
                <a:ext cx="495777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663DE71-8168-C949-AF93-4C7F492AE55A}"/>
                  </a:ext>
                </a:extLst>
              </p:cNvPr>
              <p:cNvSpPr txBox="1"/>
              <p:nvPr/>
            </p:nvSpPr>
            <p:spPr>
              <a:xfrm>
                <a:off x="2606762" y="3497641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663DE71-8168-C949-AF93-4C7F492AE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762" y="3497641"/>
                <a:ext cx="498726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0A719FA-02B8-5D49-BA8C-2C32CAA8A781}"/>
                  </a:ext>
                </a:extLst>
              </p:cNvPr>
              <p:cNvSpPr txBox="1"/>
              <p:nvPr/>
            </p:nvSpPr>
            <p:spPr>
              <a:xfrm>
                <a:off x="3494551" y="4841499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0A719FA-02B8-5D49-BA8C-2C32CAA8A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551" y="4841499"/>
                <a:ext cx="504689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2BF66F5-DE33-E144-AC58-78B486958DF4}"/>
                  </a:ext>
                </a:extLst>
              </p:cNvPr>
              <p:cNvSpPr txBox="1"/>
              <p:nvPr/>
            </p:nvSpPr>
            <p:spPr>
              <a:xfrm>
                <a:off x="6299837" y="3490150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2BF66F5-DE33-E144-AC58-78B486958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837" y="3490150"/>
                <a:ext cx="504689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4C008AC-B9B6-C843-A40A-4E7B3E598E09}"/>
                  </a:ext>
                </a:extLst>
              </p:cNvPr>
              <p:cNvSpPr txBox="1"/>
              <p:nvPr/>
            </p:nvSpPr>
            <p:spPr>
              <a:xfrm>
                <a:off x="9972305" y="3402841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4C008AC-B9B6-C843-A40A-4E7B3E598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305" y="3402841"/>
                <a:ext cx="50468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88A4BC6-8863-E94E-B0E8-6C572C2F6828}"/>
                  </a:ext>
                </a:extLst>
              </p:cNvPr>
              <p:cNvSpPr txBox="1"/>
              <p:nvPr/>
            </p:nvSpPr>
            <p:spPr>
              <a:xfrm>
                <a:off x="9122622" y="4916434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88A4BC6-8863-E94E-B0E8-6C572C2F6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622" y="4916434"/>
                <a:ext cx="504689" cy="400110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E0D67D-9BFF-324F-A9E0-912C546A89B1}"/>
              </a:ext>
            </a:extLst>
          </p:cNvPr>
          <p:cNvCxnSpPr>
            <a:cxnSpLocks/>
            <a:stCxn id="90" idx="2"/>
            <a:endCxn id="104" idx="3"/>
          </p:cNvCxnSpPr>
          <p:nvPr/>
        </p:nvCxnSpPr>
        <p:spPr>
          <a:xfrm flipH="1" flipV="1">
            <a:off x="6115998" y="4215180"/>
            <a:ext cx="883883" cy="4003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A638154-BAC5-4042-BCC2-1486CC916429}"/>
              </a:ext>
            </a:extLst>
          </p:cNvPr>
          <p:cNvCxnSpPr>
            <a:cxnSpLocks/>
            <a:stCxn id="90" idx="6"/>
          </p:cNvCxnSpPr>
          <p:nvPr/>
        </p:nvCxnSpPr>
        <p:spPr>
          <a:xfrm flipV="1">
            <a:off x="8010391" y="4433011"/>
            <a:ext cx="920181" cy="1824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11368F0-F7A5-8E49-A4AE-B5866D626BBC}"/>
              </a:ext>
            </a:extLst>
          </p:cNvPr>
          <p:cNvCxnSpPr>
            <a:cxnSpLocks/>
          </p:cNvCxnSpPr>
          <p:nvPr/>
        </p:nvCxnSpPr>
        <p:spPr>
          <a:xfrm>
            <a:off x="5685819" y="3493659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C9A6B5A-A3E5-234F-AB5D-0351F36FA48E}"/>
              </a:ext>
            </a:extLst>
          </p:cNvPr>
          <p:cNvCxnSpPr>
            <a:cxnSpLocks/>
          </p:cNvCxnSpPr>
          <p:nvPr/>
        </p:nvCxnSpPr>
        <p:spPr>
          <a:xfrm>
            <a:off x="5685819" y="452206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63136A36-3AA8-D345-8ADA-7B5F91928FC7}"/>
                  </a:ext>
                </a:extLst>
              </p:cNvPr>
              <p:cNvSpPr/>
              <p:nvPr/>
            </p:nvSpPr>
            <p:spPr>
              <a:xfrm>
                <a:off x="5251702" y="390829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63136A36-3AA8-D345-8ADA-7B5F91928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702" y="3908292"/>
                <a:ext cx="864296" cy="613775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71E6942-6A52-BE4B-9079-E059FCBE2E25}"/>
                  </a:ext>
                </a:extLst>
              </p:cNvPr>
              <p:cNvSpPr txBox="1"/>
              <p:nvPr/>
            </p:nvSpPr>
            <p:spPr>
              <a:xfrm>
                <a:off x="5480932" y="3111545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71E6942-6A52-BE4B-9079-E059FCBE2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932" y="3111545"/>
                <a:ext cx="495777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BB52903-007C-054B-9993-FC626DD56781}"/>
                  </a:ext>
                </a:extLst>
              </p:cNvPr>
              <p:cNvSpPr txBox="1"/>
              <p:nvPr/>
            </p:nvSpPr>
            <p:spPr>
              <a:xfrm>
                <a:off x="5437414" y="4829146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BB52903-007C-054B-9993-FC626DD5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414" y="4829146"/>
                <a:ext cx="504689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980C76-6508-3E44-AB8E-9484EC8E433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5119106" y="2694710"/>
            <a:ext cx="310487" cy="12134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48FDD60-709F-9341-9057-4704EFD5DB4C}"/>
                  </a:ext>
                </a:extLst>
              </p:cNvPr>
              <p:cNvSpPr/>
              <p:nvPr/>
            </p:nvSpPr>
            <p:spPr>
              <a:xfrm>
                <a:off x="4256582" y="2170820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48FDD60-709F-9341-9057-4704EFD5D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582" y="2170820"/>
                <a:ext cx="1010510" cy="613775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5E9CBFC-9BD9-1644-98A7-563017DA7CE4}"/>
                  </a:ext>
                </a:extLst>
              </p:cNvPr>
              <p:cNvSpPr/>
              <p:nvPr/>
            </p:nvSpPr>
            <p:spPr>
              <a:xfrm>
                <a:off x="7484342" y="3194119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5E9CBFC-9BD9-1644-98A7-563017DA7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342" y="3194119"/>
                <a:ext cx="1010510" cy="613775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97BB2C-3EE8-AF4B-97EE-80C051DBDB94}"/>
                  </a:ext>
                </a:extLst>
              </p:cNvPr>
              <p:cNvSpPr/>
              <p:nvPr/>
            </p:nvSpPr>
            <p:spPr>
              <a:xfrm>
                <a:off x="7874416" y="213551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97BB2C-3EE8-AF4B-97EE-80C051DBD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416" y="2135516"/>
                <a:ext cx="1010510" cy="613775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22A1193-141A-7F40-AA0C-96E0F4BE5F4C}"/>
                  </a:ext>
                </a:extLst>
              </p:cNvPr>
              <p:cNvSpPr/>
              <p:nvPr/>
            </p:nvSpPr>
            <p:spPr>
              <a:xfrm>
                <a:off x="6999881" y="430860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22A1193-141A-7F40-AA0C-96E0F4BE5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881" y="4308606"/>
                <a:ext cx="1010510" cy="613775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97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53F5-6B5A-1F4A-B30E-CBC19B23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CHSH Scenario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C6EDF35-315F-1740-BAE1-C267AE75AE3F}"/>
                  </a:ext>
                </a:extLst>
              </p:cNvPr>
              <p:cNvSpPr/>
              <p:nvPr/>
            </p:nvSpPr>
            <p:spPr>
              <a:xfrm>
                <a:off x="4053116" y="263858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C6EDF35-315F-1740-BAE1-C267AE75A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116" y="2638586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628929C0-C592-244A-BF63-33CBC005818B}"/>
                  </a:ext>
                </a:extLst>
              </p:cNvPr>
              <p:cNvSpPr/>
              <p:nvPr/>
            </p:nvSpPr>
            <p:spPr>
              <a:xfrm>
                <a:off x="2404998" y="323026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628929C0-C592-244A-BF63-33CBC0058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98" y="3230268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3B78FA-94E1-5946-9BA3-555D5905407A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3269294" y="3162476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88D04E-985A-F343-894E-C73D90628D4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37146" y="28158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8B7635-B832-3444-9CE1-9E5D92C2602A}"/>
              </a:ext>
            </a:extLst>
          </p:cNvPr>
          <p:cNvCxnSpPr>
            <a:cxnSpLocks/>
          </p:cNvCxnSpPr>
          <p:nvPr/>
        </p:nvCxnSpPr>
        <p:spPr>
          <a:xfrm>
            <a:off x="2837146" y="384404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B9F3FF-D8F6-D34D-81F5-25D2664253F5}"/>
                  </a:ext>
                </a:extLst>
              </p:cNvPr>
              <p:cNvSpPr/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B9F3FF-D8F6-D34D-81F5-25D266425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1DE4B4-6C2B-B64C-B6BE-4CA03DCF9A6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279596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7A729F-8FA1-034B-8ADB-747C4E4E1622}"/>
              </a:ext>
            </a:extLst>
          </p:cNvPr>
          <p:cNvCxnSpPr>
            <a:cxnSpLocks/>
          </p:cNvCxnSpPr>
          <p:nvPr/>
        </p:nvCxnSpPr>
        <p:spPr>
          <a:xfrm>
            <a:off x="6279596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417F6D-553B-2349-9A30-2CCA05C05778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15640" y="3162476"/>
            <a:ext cx="931808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34803-BE8E-BA4E-B187-438F1942ED51}"/>
                  </a:ext>
                </a:extLst>
              </p:cNvPr>
              <p:cNvSpPr txBox="1"/>
              <p:nvPr/>
            </p:nvSpPr>
            <p:spPr>
              <a:xfrm>
                <a:off x="2644340" y="2417855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34803-BE8E-BA4E-B187-438F1942E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40" y="2417855"/>
                <a:ext cx="38638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0AEBC1-C73C-D842-8F1A-398BAFF5389A}"/>
                  </a:ext>
                </a:extLst>
              </p:cNvPr>
              <p:cNvSpPr txBox="1"/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0AEBC1-C73C-D842-8F1A-398BAFF53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2A275B-D3B0-814C-928A-54A6FF2C5A27}"/>
                  </a:ext>
                </a:extLst>
              </p:cNvPr>
              <p:cNvSpPr txBox="1"/>
              <p:nvPr/>
            </p:nvSpPr>
            <p:spPr>
              <a:xfrm>
                <a:off x="2644340" y="4224149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2A275B-D3B0-814C-928A-54A6FF2C5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40" y="4224149"/>
                <a:ext cx="39132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82A5F8-B2E4-B048-8039-96D8160DBB34}"/>
                  </a:ext>
                </a:extLst>
              </p:cNvPr>
              <p:cNvSpPr txBox="1"/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82A5F8-B2E4-B048-8039-96D8160DB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83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87D8-826E-034D-BDEC-D603179F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Bilocal</a:t>
            </a:r>
            <a:r>
              <a:rPr lang="en-US" dirty="0"/>
              <a:t>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/>
              <p:nvPr/>
            </p:nvSpPr>
            <p:spPr>
              <a:xfrm>
                <a:off x="4053116" y="263858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116" y="2638586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/>
              <p:nvPr/>
            </p:nvSpPr>
            <p:spPr>
              <a:xfrm>
                <a:off x="2404998" y="323026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98" y="3230268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8E78F9-C653-324B-AC92-2C4C545AADB8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3269294" y="3162476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29105E-F81B-3145-A92E-97B82598A98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37146" y="28158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73DBB-7EA9-244B-B7F4-5A344F1CF604}"/>
              </a:ext>
            </a:extLst>
          </p:cNvPr>
          <p:cNvCxnSpPr>
            <a:cxnSpLocks/>
          </p:cNvCxnSpPr>
          <p:nvPr/>
        </p:nvCxnSpPr>
        <p:spPr>
          <a:xfrm>
            <a:off x="2837146" y="384404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/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31872A-F49B-5141-9EEB-E019EF80945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279596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086F5E-552C-DB4D-A6B1-7E8B2CD28D85}"/>
              </a:ext>
            </a:extLst>
          </p:cNvPr>
          <p:cNvCxnSpPr>
            <a:cxnSpLocks/>
          </p:cNvCxnSpPr>
          <p:nvPr/>
        </p:nvCxnSpPr>
        <p:spPr>
          <a:xfrm>
            <a:off x="6279596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054F80-3494-FB45-83AE-07D7963519FC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15640" y="3162476"/>
            <a:ext cx="931808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/>
              <p:nvPr/>
            </p:nvSpPr>
            <p:spPr>
              <a:xfrm>
                <a:off x="2634066" y="2417855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066" y="2417855"/>
                <a:ext cx="48981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/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/>
              <p:nvPr/>
            </p:nvSpPr>
            <p:spPr>
              <a:xfrm>
                <a:off x="2634066" y="4224149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066" y="4224149"/>
                <a:ext cx="49872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/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/>
              <p:nvPr/>
            </p:nvSpPr>
            <p:spPr>
              <a:xfrm>
                <a:off x="7500958" y="2660679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58" y="2660679"/>
                <a:ext cx="1010510" cy="6137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C81744-DF86-CB41-AF0C-CF95A6E8304A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6717136" y="3184569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/>
              <p:nvPr/>
            </p:nvSpPr>
            <p:spPr>
              <a:xfrm>
                <a:off x="9295290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290" y="3252361"/>
                <a:ext cx="864296" cy="61377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36FB97-B897-BF4E-8A8D-0DC3ACCF6C3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727438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3AEE91-0836-1D4A-AE93-083CBE96B75C}"/>
              </a:ext>
            </a:extLst>
          </p:cNvPr>
          <p:cNvCxnSpPr>
            <a:cxnSpLocks/>
          </p:cNvCxnSpPr>
          <p:nvPr/>
        </p:nvCxnSpPr>
        <p:spPr>
          <a:xfrm>
            <a:off x="9727438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EF500C-0B69-AF4A-93D8-183A7F7DA61C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8363482" y="3184569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/>
              <p:nvPr/>
            </p:nvSpPr>
            <p:spPr>
              <a:xfrm>
                <a:off x="9524358" y="2420033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358" y="2420033"/>
                <a:ext cx="49577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/>
              <p:nvPr/>
            </p:nvSpPr>
            <p:spPr>
              <a:xfrm>
                <a:off x="9524463" y="4241710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463" y="4241710"/>
                <a:ext cx="50469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43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C65C7C-A3B3-3A46-B447-2956797060FF}"/>
              </a:ext>
            </a:extLst>
          </p:cNvPr>
          <p:cNvCxnSpPr>
            <a:cxnSpLocks/>
            <a:stCxn id="46" idx="7"/>
            <a:endCxn id="41" idx="1"/>
          </p:cNvCxnSpPr>
          <p:nvPr/>
        </p:nvCxnSpPr>
        <p:spPr>
          <a:xfrm flipV="1">
            <a:off x="7948836" y="2434519"/>
            <a:ext cx="667076" cy="1686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88E0E2-0E8B-1F42-A2C7-F2C4CB5E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32131" cy="1325563"/>
          </a:xfrm>
        </p:spPr>
        <p:txBody>
          <a:bodyPr/>
          <a:lstStyle/>
          <a:p>
            <a:r>
              <a:rPr lang="en-US" dirty="0"/>
              <a:t>N-local star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7913B22-2504-7F45-95B5-B18DF90A78A3}"/>
                  </a:ext>
                </a:extLst>
              </p:cNvPr>
              <p:cNvSpPr/>
              <p:nvPr/>
            </p:nvSpPr>
            <p:spPr>
              <a:xfrm>
                <a:off x="4467991" y="2534051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7913B22-2504-7F45-95B5-B18DF90A7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991" y="2534051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572208C-41C6-9A44-9D59-455828D9C014}"/>
                  </a:ext>
                </a:extLst>
              </p:cNvPr>
              <p:cNvSpPr/>
              <p:nvPr/>
            </p:nvSpPr>
            <p:spPr>
              <a:xfrm>
                <a:off x="3106588" y="3241786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572208C-41C6-9A44-9D59-455828D9C0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588" y="3241786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0E8174-059E-4348-B9E5-9BECD2E75591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3970884" y="3057941"/>
            <a:ext cx="645093" cy="4907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CBAB68-6562-C443-9512-C1EF502DCFB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538736" y="282732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7CD62D-88EE-C242-B088-09333A36E129}"/>
              </a:ext>
            </a:extLst>
          </p:cNvPr>
          <p:cNvCxnSpPr>
            <a:cxnSpLocks/>
          </p:cNvCxnSpPr>
          <p:nvPr/>
        </p:nvCxnSpPr>
        <p:spPr>
          <a:xfrm>
            <a:off x="3538736" y="385556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D6E5A92-F50C-1847-B169-458C2CFC6A63}"/>
                  </a:ext>
                </a:extLst>
              </p:cNvPr>
              <p:cNvSpPr/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D6E5A92-F50C-1847-B169-458C2CFC6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6822C9-9DFC-FB43-B021-F54C74F2D3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279596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B893F8-1DC7-4546-AEAB-DE5815D15530}"/>
              </a:ext>
            </a:extLst>
          </p:cNvPr>
          <p:cNvCxnSpPr>
            <a:cxnSpLocks/>
          </p:cNvCxnSpPr>
          <p:nvPr/>
        </p:nvCxnSpPr>
        <p:spPr>
          <a:xfrm>
            <a:off x="6279596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F6E64-FEEA-9F4D-AA02-C201F69E7E3E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5330515" y="3057941"/>
            <a:ext cx="516933" cy="5013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0A3AA0-668A-6B47-9B7A-A7CB42769842}"/>
                  </a:ext>
                </a:extLst>
              </p:cNvPr>
              <p:cNvSpPr txBox="1"/>
              <p:nvPr/>
            </p:nvSpPr>
            <p:spPr>
              <a:xfrm>
                <a:off x="3308352" y="2429373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0A3AA0-668A-6B47-9B7A-A7CB42769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352" y="2429373"/>
                <a:ext cx="48981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93CDD0-3506-1C41-A0E8-C2745EC9A61F}"/>
                  </a:ext>
                </a:extLst>
              </p:cNvPr>
              <p:cNvSpPr txBox="1"/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93CDD0-3506-1C41-A0E8-C2745EC9A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02C424-FA54-D44E-AA48-84964829D969}"/>
                  </a:ext>
                </a:extLst>
              </p:cNvPr>
              <p:cNvSpPr txBox="1"/>
              <p:nvPr/>
            </p:nvSpPr>
            <p:spPr>
              <a:xfrm>
                <a:off x="3283300" y="4210615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02C424-FA54-D44E-AA48-84964829D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300" y="4210615"/>
                <a:ext cx="49872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53CE69-57EC-FD44-81BB-0CFFBBB2C19C}"/>
                  </a:ext>
                </a:extLst>
              </p:cNvPr>
              <p:cNvSpPr txBox="1"/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53CE69-57EC-FD44-81BB-0CFFBBB2C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812159B5-8308-1443-9750-01752CB356D0}"/>
                  </a:ext>
                </a:extLst>
              </p:cNvPr>
              <p:cNvSpPr/>
              <p:nvPr/>
            </p:nvSpPr>
            <p:spPr>
              <a:xfrm>
                <a:off x="8615912" y="212763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812159B5-8308-1443-9750-01752CB35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912" y="2127631"/>
                <a:ext cx="864296" cy="613775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BD369F-468E-734B-B588-FC10E31D1C1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9048060" y="171317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6C3556-E056-D74D-A02F-9E4D77394F4C}"/>
              </a:ext>
            </a:extLst>
          </p:cNvPr>
          <p:cNvCxnSpPr>
            <a:cxnSpLocks/>
          </p:cNvCxnSpPr>
          <p:nvPr/>
        </p:nvCxnSpPr>
        <p:spPr>
          <a:xfrm>
            <a:off x="9048060" y="274140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4E1632-29D6-8847-B04E-78638969EF9F}"/>
                  </a:ext>
                </a:extLst>
              </p:cNvPr>
              <p:cNvSpPr txBox="1"/>
              <p:nvPr/>
            </p:nvSpPr>
            <p:spPr>
              <a:xfrm>
                <a:off x="8792624" y="1315218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4E1632-29D6-8847-B04E-78638969E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624" y="1315218"/>
                <a:ext cx="49577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EEEDF4-E4C7-D042-BB42-F10EA9F8546E}"/>
                  </a:ext>
                </a:extLst>
              </p:cNvPr>
              <p:cNvSpPr txBox="1"/>
              <p:nvPr/>
            </p:nvSpPr>
            <p:spPr>
              <a:xfrm>
                <a:off x="8792624" y="3096460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EEEDF4-E4C7-D042-BB42-F10EA9F85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624" y="3096460"/>
                <a:ext cx="50469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DB21BA0-A8A4-0644-ADCE-9FCF4F32BD87}"/>
                  </a:ext>
                </a:extLst>
              </p:cNvPr>
              <p:cNvSpPr/>
              <p:nvPr/>
            </p:nvSpPr>
            <p:spPr>
              <a:xfrm>
                <a:off x="7086312" y="2513255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DB21BA0-A8A4-0644-ADCE-9FCF4F32B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312" y="2513255"/>
                <a:ext cx="1010510" cy="61377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BBA945-E3B2-B940-A47C-07A8D4AB7A84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6714295" y="3037145"/>
            <a:ext cx="520003" cy="3060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A5AB2B-BE29-994B-8581-763516EAE97C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6724004" y="3802998"/>
            <a:ext cx="534078" cy="3632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2DFD31D-7CF8-354E-BC49-1AA76C5BBAFC}"/>
              </a:ext>
            </a:extLst>
          </p:cNvPr>
          <p:cNvCxnSpPr>
            <a:cxnSpLocks/>
            <a:stCxn id="56" idx="5"/>
            <a:endCxn id="60" idx="1"/>
          </p:cNvCxnSpPr>
          <p:nvPr/>
        </p:nvCxnSpPr>
        <p:spPr>
          <a:xfrm>
            <a:off x="7972620" y="4600207"/>
            <a:ext cx="683873" cy="1744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7DB68E0-5B8A-EC49-911B-B0BB0720518F}"/>
                  </a:ext>
                </a:extLst>
              </p:cNvPr>
              <p:cNvSpPr/>
              <p:nvPr/>
            </p:nvSpPr>
            <p:spPr>
              <a:xfrm>
                <a:off x="7110096" y="4076317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7DB68E0-5B8A-EC49-911B-B0BB07205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096" y="4076317"/>
                <a:ext cx="1010510" cy="61377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F7CF5F39-51F6-C046-8B12-07A1ED8A84DF}"/>
                  </a:ext>
                </a:extLst>
              </p:cNvPr>
              <p:cNvSpPr/>
              <p:nvPr/>
            </p:nvSpPr>
            <p:spPr>
              <a:xfrm>
                <a:off x="8656493" y="4467793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F7CF5F39-51F6-C046-8B12-07A1ED8A8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493" y="4467793"/>
                <a:ext cx="864296" cy="613775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5B61305-4599-3244-BFEC-B54F5E7A7FE7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9088641" y="405333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8A2898F-E843-ED4C-B4DE-7A4E99469FAA}"/>
              </a:ext>
            </a:extLst>
          </p:cNvPr>
          <p:cNvCxnSpPr>
            <a:cxnSpLocks/>
          </p:cNvCxnSpPr>
          <p:nvPr/>
        </p:nvCxnSpPr>
        <p:spPr>
          <a:xfrm>
            <a:off x="9088641" y="508156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8368B1-377D-D745-903A-A3F1F5F16716}"/>
                  </a:ext>
                </a:extLst>
              </p:cNvPr>
              <p:cNvSpPr txBox="1"/>
              <p:nvPr/>
            </p:nvSpPr>
            <p:spPr>
              <a:xfrm>
                <a:off x="8833205" y="3655380"/>
                <a:ext cx="5118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8368B1-377D-D745-903A-A3F1F5F16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205" y="3655380"/>
                <a:ext cx="51180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B7EE66-0E16-AE45-AC7F-C80E73097422}"/>
                  </a:ext>
                </a:extLst>
              </p:cNvPr>
              <p:cNvSpPr txBox="1"/>
              <p:nvPr/>
            </p:nvSpPr>
            <p:spPr>
              <a:xfrm>
                <a:off x="8833205" y="5436622"/>
                <a:ext cx="5207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B7EE66-0E16-AE45-AC7F-C80E73097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205" y="5436622"/>
                <a:ext cx="520719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F60EEF91-EE01-714A-B6A1-69533D45ACB8}"/>
              </a:ext>
            </a:extLst>
          </p:cNvPr>
          <p:cNvSpPr txBox="1"/>
          <p:nvPr/>
        </p:nvSpPr>
        <p:spPr>
          <a:xfrm rot="5400000">
            <a:off x="7517524" y="32280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7C964F-F051-E647-BC04-D51A4FC77FC2}"/>
              </a:ext>
            </a:extLst>
          </p:cNvPr>
          <p:cNvCxnSpPr>
            <a:cxnSpLocks/>
            <a:stCxn id="67" idx="2"/>
            <a:endCxn id="9" idx="3"/>
          </p:cNvCxnSpPr>
          <p:nvPr/>
        </p:nvCxnSpPr>
        <p:spPr>
          <a:xfrm flipH="1">
            <a:off x="6711744" y="3551166"/>
            <a:ext cx="734447" cy="80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95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87D8-826E-034D-BDEC-D603179F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n-local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/>
              <p:nvPr/>
            </p:nvSpPr>
            <p:spPr>
              <a:xfrm>
                <a:off x="2920584" y="2643953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584" y="2643953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/>
              <p:nvPr/>
            </p:nvSpPr>
            <p:spPr>
              <a:xfrm>
                <a:off x="1778698" y="323026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698" y="3230268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8E78F9-C653-324B-AC92-2C4C545AADB8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2642994" y="3167843"/>
            <a:ext cx="425576" cy="3693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29105E-F81B-3145-A92E-97B82598A98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10846" y="28158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73DBB-7EA9-244B-B7F4-5A344F1CF604}"/>
              </a:ext>
            </a:extLst>
          </p:cNvPr>
          <p:cNvCxnSpPr>
            <a:cxnSpLocks/>
          </p:cNvCxnSpPr>
          <p:nvPr/>
        </p:nvCxnSpPr>
        <p:spPr>
          <a:xfrm>
            <a:off x="2210846" y="384404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/>
              <p:nvPr/>
            </p:nvSpPr>
            <p:spPr>
              <a:xfrm>
                <a:off x="4156438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38" y="3252361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31872A-F49B-5141-9EEB-E019EF80945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588586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086F5E-552C-DB4D-A6B1-7E8B2CD28D85}"/>
              </a:ext>
            </a:extLst>
          </p:cNvPr>
          <p:cNvCxnSpPr>
            <a:cxnSpLocks/>
          </p:cNvCxnSpPr>
          <p:nvPr/>
        </p:nvCxnSpPr>
        <p:spPr>
          <a:xfrm>
            <a:off x="4588586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054F80-3494-FB45-83AE-07D7963519FC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3783108" y="3167843"/>
            <a:ext cx="373330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/>
              <p:nvPr/>
            </p:nvSpPr>
            <p:spPr>
              <a:xfrm>
                <a:off x="2018040" y="2417855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040" y="2417855"/>
                <a:ext cx="48981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/>
              <p:nvPr/>
            </p:nvSpPr>
            <p:spPr>
              <a:xfrm>
                <a:off x="4395780" y="2420033"/>
                <a:ext cx="4925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780" y="2420033"/>
                <a:ext cx="492571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/>
              <p:nvPr/>
            </p:nvSpPr>
            <p:spPr>
              <a:xfrm>
                <a:off x="2018040" y="4224149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040" y="4224149"/>
                <a:ext cx="49872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/>
              <p:nvPr/>
            </p:nvSpPr>
            <p:spPr>
              <a:xfrm>
                <a:off x="4395885" y="4241710"/>
                <a:ext cx="485774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85" y="4241710"/>
                <a:ext cx="4857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/>
              <p:nvPr/>
            </p:nvSpPr>
            <p:spPr>
              <a:xfrm>
                <a:off x="8636272" y="2650972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272" y="2650972"/>
                <a:ext cx="1010510" cy="6137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C81744-DF86-CB41-AF0C-CF95A6E8304A}"/>
              </a:ext>
            </a:extLst>
          </p:cNvPr>
          <p:cNvCxnSpPr>
            <a:cxnSpLocks/>
            <a:stCxn id="17" idx="3"/>
            <a:endCxn id="26" idx="3"/>
          </p:cNvCxnSpPr>
          <p:nvPr/>
        </p:nvCxnSpPr>
        <p:spPr>
          <a:xfrm flipH="1">
            <a:off x="8400595" y="3174862"/>
            <a:ext cx="383663" cy="3843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/>
              <p:nvPr/>
            </p:nvSpPr>
            <p:spPr>
              <a:xfrm>
                <a:off x="9907511" y="3264747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511" y="3264747"/>
                <a:ext cx="864296" cy="61377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36FB97-B897-BF4E-8A8D-0DC3ACCF6C3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339659" y="285028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3AEE91-0836-1D4A-AE93-083CBE96B75C}"/>
              </a:ext>
            </a:extLst>
          </p:cNvPr>
          <p:cNvCxnSpPr>
            <a:cxnSpLocks/>
          </p:cNvCxnSpPr>
          <p:nvPr/>
        </p:nvCxnSpPr>
        <p:spPr>
          <a:xfrm>
            <a:off x="10339659" y="388182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EF500C-0B69-AF4A-93D8-183A7F7DA61C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9498796" y="3174862"/>
            <a:ext cx="408715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/>
              <p:nvPr/>
            </p:nvSpPr>
            <p:spPr>
              <a:xfrm>
                <a:off x="10146853" y="2432419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53" y="2432419"/>
                <a:ext cx="489813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/>
              <p:nvPr/>
            </p:nvSpPr>
            <p:spPr>
              <a:xfrm>
                <a:off x="10146958" y="4254096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958" y="4254096"/>
                <a:ext cx="50469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4310B0F-9F49-7D4C-A56E-A61FCB54AF1F}"/>
                  </a:ext>
                </a:extLst>
              </p:cNvPr>
              <p:cNvSpPr/>
              <p:nvPr/>
            </p:nvSpPr>
            <p:spPr>
              <a:xfrm>
                <a:off x="7536299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4310B0F-9F49-7D4C-A56E-A61FCB54A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299" y="3252361"/>
                <a:ext cx="864296" cy="61377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135751-3776-0241-9F6D-00C5766F8A1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968447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1421B1-DDBE-204D-B992-489CD4906D53}"/>
              </a:ext>
            </a:extLst>
          </p:cNvPr>
          <p:cNvCxnSpPr>
            <a:cxnSpLocks/>
          </p:cNvCxnSpPr>
          <p:nvPr/>
        </p:nvCxnSpPr>
        <p:spPr>
          <a:xfrm>
            <a:off x="7968447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C7DB87-3ED9-5A42-942A-6B3C9C6484D7}"/>
                  </a:ext>
                </a:extLst>
              </p:cNvPr>
              <p:cNvSpPr txBox="1"/>
              <p:nvPr/>
            </p:nvSpPr>
            <p:spPr>
              <a:xfrm>
                <a:off x="7575225" y="2420033"/>
                <a:ext cx="801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C7DB87-3ED9-5A42-942A-6B3C9C64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25" y="2420033"/>
                <a:ext cx="801501" cy="400110"/>
              </a:xfrm>
              <a:prstGeom prst="rect">
                <a:avLst/>
              </a:prstGeom>
              <a:blipFill>
                <a:blip r:embed="rId1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25BDE7-7514-8E4F-9A7F-0F40228B8BF8}"/>
                  </a:ext>
                </a:extLst>
              </p:cNvPr>
              <p:cNvSpPr txBox="1"/>
              <p:nvPr/>
            </p:nvSpPr>
            <p:spPr>
              <a:xfrm>
                <a:off x="7600382" y="4241710"/>
                <a:ext cx="753027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25BDE7-7514-8E4F-9A7F-0F40228B8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382" y="4241710"/>
                <a:ext cx="75302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EF7C5B-5210-634F-9F0C-973962E3135C}"/>
              </a:ext>
            </a:extLst>
          </p:cNvPr>
          <p:cNvCxnSpPr>
            <a:cxnSpLocks/>
            <a:stCxn id="35" idx="3"/>
            <a:endCxn id="9" idx="3"/>
          </p:cNvCxnSpPr>
          <p:nvPr/>
        </p:nvCxnSpPr>
        <p:spPr>
          <a:xfrm flipH="1">
            <a:off x="5020734" y="3167843"/>
            <a:ext cx="374090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9205E82-6B47-424F-9069-D2E6036A9B96}"/>
                  </a:ext>
                </a:extLst>
              </p:cNvPr>
              <p:cNvSpPr/>
              <p:nvPr/>
            </p:nvSpPr>
            <p:spPr>
              <a:xfrm>
                <a:off x="5246838" y="2643953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9205E82-6B47-424F-9069-D2E6036A9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838" y="2643953"/>
                <a:ext cx="1010510" cy="61377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111C430-3F2A-D54C-ACF5-2AA0CBA7A319}"/>
              </a:ext>
            </a:extLst>
          </p:cNvPr>
          <p:cNvSpPr txBox="1"/>
          <p:nvPr/>
        </p:nvSpPr>
        <p:spPr>
          <a:xfrm>
            <a:off x="6540846" y="29071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6AD42-4E9D-634B-9FAF-D6F78B2AF52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121644" y="3167843"/>
            <a:ext cx="414655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7DC79E-86B2-1549-8659-AB475F9BF507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6109362" y="3167843"/>
            <a:ext cx="410454" cy="4324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2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C7972D-531D-3E43-B60D-C3C7A25267A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72351" y="2953150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BCB477-7DC2-4247-9807-7546D6C4F39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686889" y="2953150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CAD6F86-EA05-9244-A1BC-4DBD68F7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46118" cy="1325563"/>
          </a:xfrm>
        </p:spPr>
        <p:txBody>
          <a:bodyPr/>
          <a:lstStyle/>
          <a:p>
            <a:r>
              <a:rPr lang="en-US" dirty="0"/>
              <a:t>Noise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ECEFCE7-C4CA-B249-BABD-C3C9235EFEC7}"/>
                  </a:ext>
                </a:extLst>
              </p:cNvPr>
              <p:cNvSpPr/>
              <p:nvPr/>
            </p:nvSpPr>
            <p:spPr>
              <a:xfrm>
                <a:off x="3824365" y="2429260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ECEFCE7-C4CA-B249-BABD-C3C9235EF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65" y="2429260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C50A11F-A577-0B4F-9107-4B1E70BDF8FB}"/>
                  </a:ext>
                </a:extLst>
              </p:cNvPr>
              <p:cNvSpPr/>
              <p:nvPr/>
            </p:nvSpPr>
            <p:spPr>
              <a:xfrm>
                <a:off x="3281569" y="4141806"/>
                <a:ext cx="864296" cy="51985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C50A11F-A577-0B4F-9107-4B1E70BDF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69" y="4141806"/>
                <a:ext cx="864296" cy="51985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70F0BE-1466-D243-ABC7-A885DEE68B52}"/>
              </a:ext>
            </a:extLst>
          </p:cNvPr>
          <p:cNvCxnSpPr>
            <a:cxnSpLocks/>
          </p:cNvCxnSpPr>
          <p:nvPr/>
        </p:nvCxnSpPr>
        <p:spPr>
          <a:xfrm>
            <a:off x="3488249" y="372734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BD29C4-706D-F746-B135-E38C584B25F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726243" y="4664594"/>
            <a:ext cx="0" cy="40379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B052D38-A9C3-1643-B16C-C3EB159757FC}"/>
                  </a:ext>
                </a:extLst>
              </p:cNvPr>
              <p:cNvSpPr/>
              <p:nvPr/>
            </p:nvSpPr>
            <p:spPr>
              <a:xfrm>
                <a:off x="4523548" y="4145839"/>
                <a:ext cx="864296" cy="5242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B052D38-A9C3-1643-B16C-C3EB15975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548" y="4145839"/>
                <a:ext cx="864296" cy="52426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46C519-08F9-F64C-A4E3-E51E656B7423}"/>
              </a:ext>
            </a:extLst>
          </p:cNvPr>
          <p:cNvCxnSpPr>
            <a:cxnSpLocks/>
          </p:cNvCxnSpPr>
          <p:nvPr/>
        </p:nvCxnSpPr>
        <p:spPr>
          <a:xfrm>
            <a:off x="5206217" y="372734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1251D-FD66-6246-BA53-A946CC1C1C99}"/>
              </a:ext>
            </a:extLst>
          </p:cNvPr>
          <p:cNvCxnSpPr>
            <a:cxnSpLocks/>
          </p:cNvCxnSpPr>
          <p:nvPr/>
        </p:nvCxnSpPr>
        <p:spPr>
          <a:xfrm>
            <a:off x="4955696" y="4680425"/>
            <a:ext cx="0" cy="387959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5742BA-96F7-C642-8148-C6AC1BEB65C5}"/>
                  </a:ext>
                </a:extLst>
              </p:cNvPr>
              <p:cNvSpPr txBox="1"/>
              <p:nvPr/>
            </p:nvSpPr>
            <p:spPr>
              <a:xfrm>
                <a:off x="3314200" y="3339921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5742BA-96F7-C642-8148-C6AC1BEB6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0" y="3339921"/>
                <a:ext cx="38638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B35828-AAFB-2C4C-958B-7D1EEEDB5210}"/>
                  </a:ext>
                </a:extLst>
              </p:cNvPr>
              <p:cNvSpPr txBox="1"/>
              <p:nvPr/>
            </p:nvSpPr>
            <p:spPr>
              <a:xfrm>
                <a:off x="4996840" y="3323203"/>
                <a:ext cx="3910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B35828-AAFB-2C4C-958B-7D1EEEDB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840" y="332320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C1F1CA-7FFA-B54A-BD33-2DCDC18FCB2C}"/>
                  </a:ext>
                </a:extLst>
              </p:cNvPr>
              <p:cNvSpPr txBox="1"/>
              <p:nvPr/>
            </p:nvSpPr>
            <p:spPr>
              <a:xfrm>
                <a:off x="3530580" y="5068384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C1F1CA-7FFA-B54A-BD33-2DCDC18FC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80" y="5068384"/>
                <a:ext cx="39132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FB5558-5B68-DA44-94C6-FAA45BCDCC9D}"/>
                  </a:ext>
                </a:extLst>
              </p:cNvPr>
              <p:cNvSpPr txBox="1"/>
              <p:nvPr/>
            </p:nvSpPr>
            <p:spPr>
              <a:xfrm>
                <a:off x="4762758" y="5068384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FB5558-5B68-DA44-94C6-FAA45BCDC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58" y="5068384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CFF9DD82-6737-CC4A-80D8-2619C3CBB4BF}"/>
                  </a:ext>
                </a:extLst>
              </p:cNvPr>
              <p:cNvSpPr/>
              <p:nvPr/>
            </p:nvSpPr>
            <p:spPr>
              <a:xfrm>
                <a:off x="3732315" y="3216658"/>
                <a:ext cx="524116" cy="5242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CFF9DD82-6737-CC4A-80D8-2619C3CB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15" y="3216658"/>
                <a:ext cx="524116" cy="5242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E875DADE-1B04-2649-A7F3-1906F436DB89}"/>
                  </a:ext>
                </a:extLst>
              </p:cNvPr>
              <p:cNvSpPr/>
              <p:nvPr/>
            </p:nvSpPr>
            <p:spPr>
              <a:xfrm>
                <a:off x="4462967" y="3216658"/>
                <a:ext cx="524116" cy="5242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E875DADE-1B04-2649-A7F3-1906F436D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967" y="3216658"/>
                <a:ext cx="524116" cy="5242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F13588-F055-2D48-BBD3-AAD085BC895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169443" y="2971912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940D09-BC4F-314E-9DCF-C3236F3BB802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883981" y="2971912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5A40681-A538-4645-9055-CA0856B6EF22}"/>
                  </a:ext>
                </a:extLst>
              </p:cNvPr>
              <p:cNvSpPr/>
              <p:nvPr/>
            </p:nvSpPr>
            <p:spPr>
              <a:xfrm>
                <a:off x="1021457" y="2448022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5A40681-A538-4645-9055-CA0856B6E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57" y="2448022"/>
                <a:ext cx="1010510" cy="61377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F5766449-031B-7343-BC44-ABC663303632}"/>
                  </a:ext>
                </a:extLst>
              </p:cNvPr>
              <p:cNvSpPr/>
              <p:nvPr/>
            </p:nvSpPr>
            <p:spPr>
              <a:xfrm>
                <a:off x="478661" y="4160568"/>
                <a:ext cx="864296" cy="51985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F5766449-031B-7343-BC44-ABC663303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61" y="4160568"/>
                <a:ext cx="864296" cy="519857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EADA6D-F32B-5F46-9E92-88F9964FE5FE}"/>
              </a:ext>
            </a:extLst>
          </p:cNvPr>
          <p:cNvCxnSpPr>
            <a:cxnSpLocks/>
          </p:cNvCxnSpPr>
          <p:nvPr/>
        </p:nvCxnSpPr>
        <p:spPr>
          <a:xfrm>
            <a:off x="685341" y="37461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5E718F-1C1A-524E-9150-626E61A45EDA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923335" y="4683356"/>
            <a:ext cx="0" cy="40379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F21808A-E135-8845-BE87-3EEB7036E1CB}"/>
                  </a:ext>
                </a:extLst>
              </p:cNvPr>
              <p:cNvSpPr/>
              <p:nvPr/>
            </p:nvSpPr>
            <p:spPr>
              <a:xfrm>
                <a:off x="1720640" y="4164601"/>
                <a:ext cx="864296" cy="51985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F21808A-E135-8845-BE87-3EEB7036E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640" y="4164601"/>
                <a:ext cx="864296" cy="519857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DAF6A1-DF96-1D44-AB55-2BA56409F7F0}"/>
              </a:ext>
            </a:extLst>
          </p:cNvPr>
          <p:cNvCxnSpPr>
            <a:cxnSpLocks/>
          </p:cNvCxnSpPr>
          <p:nvPr/>
        </p:nvCxnSpPr>
        <p:spPr>
          <a:xfrm>
            <a:off x="2403309" y="37461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C2B4EC-4C65-9744-8453-18DE7FABDCAD}"/>
              </a:ext>
            </a:extLst>
          </p:cNvPr>
          <p:cNvCxnSpPr>
            <a:cxnSpLocks/>
          </p:cNvCxnSpPr>
          <p:nvPr/>
        </p:nvCxnSpPr>
        <p:spPr>
          <a:xfrm>
            <a:off x="2152788" y="4699187"/>
            <a:ext cx="0" cy="387959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3C6F14-A9A2-AB4C-95FC-9FD2AB81AE6F}"/>
                  </a:ext>
                </a:extLst>
              </p:cNvPr>
              <p:cNvSpPr txBox="1"/>
              <p:nvPr/>
            </p:nvSpPr>
            <p:spPr>
              <a:xfrm>
                <a:off x="511292" y="3358683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3C6F14-A9A2-AB4C-95FC-9FD2AB81A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92" y="3358683"/>
                <a:ext cx="38638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BAD31C-BB05-5B4E-A7A4-7CA05F422383}"/>
                  </a:ext>
                </a:extLst>
              </p:cNvPr>
              <p:cNvSpPr txBox="1"/>
              <p:nvPr/>
            </p:nvSpPr>
            <p:spPr>
              <a:xfrm>
                <a:off x="2193932" y="3341965"/>
                <a:ext cx="3910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BAD31C-BB05-5B4E-A7A4-7CA05F422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932" y="3341965"/>
                <a:ext cx="391004" cy="400110"/>
              </a:xfrm>
              <a:prstGeom prst="rect">
                <a:avLst/>
              </a:prstGeom>
              <a:blipFill>
                <a:blip r:embed="rId1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FEDFDA-A9C8-F445-BDA7-CEA6BB5BA551}"/>
                  </a:ext>
                </a:extLst>
              </p:cNvPr>
              <p:cNvSpPr txBox="1"/>
              <p:nvPr/>
            </p:nvSpPr>
            <p:spPr>
              <a:xfrm>
                <a:off x="727672" y="5087146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FEDFDA-A9C8-F445-BDA7-CEA6BB5B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72" y="5087146"/>
                <a:ext cx="391325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93CE41-0A9A-9D41-B2A7-AFDB359CEDA0}"/>
                  </a:ext>
                </a:extLst>
              </p:cNvPr>
              <p:cNvSpPr txBox="1"/>
              <p:nvPr/>
            </p:nvSpPr>
            <p:spPr>
              <a:xfrm>
                <a:off x="1959850" y="5087146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93CE41-0A9A-9D41-B2A7-AFDB359CE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850" y="5087146"/>
                <a:ext cx="385875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650BFD89-641A-8F41-8E56-2B5C631AD9CB}"/>
                  </a:ext>
                </a:extLst>
              </p:cNvPr>
              <p:cNvSpPr/>
              <p:nvPr/>
            </p:nvSpPr>
            <p:spPr>
              <a:xfrm>
                <a:off x="1005043" y="3216658"/>
                <a:ext cx="1038053" cy="5242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650BFD89-641A-8F41-8E56-2B5C631AD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43" y="3216658"/>
                <a:ext cx="1038053" cy="524264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3EF9BA-4C93-5C47-8F0C-FC159AAB414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835602" y="2962306"/>
            <a:ext cx="0" cy="3963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1BA9C4-6F87-7449-9A3D-19F65B398E66}"/>
              </a:ext>
            </a:extLst>
          </p:cNvPr>
          <p:cNvCxnSpPr>
            <a:cxnSpLocks/>
            <a:stCxn id="47" idx="5"/>
          </p:cNvCxnSpPr>
          <p:nvPr/>
        </p:nvCxnSpPr>
        <p:spPr>
          <a:xfrm>
            <a:off x="7550140" y="2962306"/>
            <a:ext cx="0" cy="3963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AA5CD37-CBF6-F945-9CD0-1376E955F546}"/>
                  </a:ext>
                </a:extLst>
              </p:cNvPr>
              <p:cNvSpPr/>
              <p:nvPr/>
            </p:nvSpPr>
            <p:spPr>
              <a:xfrm>
                <a:off x="6687616" y="243841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AA5CD37-CBF6-F945-9CD0-1376E955F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16" y="2438416"/>
                <a:ext cx="1010510" cy="61377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B02B961-D56C-BC46-85E0-7E002952DE67}"/>
                  </a:ext>
                </a:extLst>
              </p:cNvPr>
              <p:cNvSpPr/>
              <p:nvPr/>
            </p:nvSpPr>
            <p:spPr>
              <a:xfrm>
                <a:off x="6119768" y="3358683"/>
                <a:ext cx="864296" cy="5242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B02B961-D56C-BC46-85E0-7E002952D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68" y="3358683"/>
                <a:ext cx="864296" cy="524264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0A2B64-841C-1C4A-B8B9-4D3EF8140279}"/>
              </a:ext>
            </a:extLst>
          </p:cNvPr>
          <p:cNvCxnSpPr>
            <a:cxnSpLocks/>
          </p:cNvCxnSpPr>
          <p:nvPr/>
        </p:nvCxnSpPr>
        <p:spPr>
          <a:xfrm>
            <a:off x="6351500" y="2859682"/>
            <a:ext cx="0" cy="499001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A17CD7-9C45-4944-A654-4C4F78CE31EE}"/>
              </a:ext>
            </a:extLst>
          </p:cNvPr>
          <p:cNvCxnSpPr>
            <a:cxnSpLocks/>
            <a:stCxn id="48" idx="2"/>
            <a:endCxn id="56" idx="0"/>
          </p:cNvCxnSpPr>
          <p:nvPr/>
        </p:nvCxnSpPr>
        <p:spPr>
          <a:xfrm>
            <a:off x="6551916" y="3882947"/>
            <a:ext cx="0" cy="118206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A4FB33CC-8D65-A44C-9C88-761711277EEE}"/>
                  </a:ext>
                </a:extLst>
              </p:cNvPr>
              <p:cNvSpPr/>
              <p:nvPr/>
            </p:nvSpPr>
            <p:spPr>
              <a:xfrm>
                <a:off x="7386799" y="3358683"/>
                <a:ext cx="864296" cy="5242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A4FB33CC-8D65-A44C-9C88-761711277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799" y="3358683"/>
                <a:ext cx="864296" cy="524264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27239D-700C-9C44-84DF-6A51A2BF5FD3}"/>
              </a:ext>
            </a:extLst>
          </p:cNvPr>
          <p:cNvCxnSpPr>
            <a:cxnSpLocks/>
          </p:cNvCxnSpPr>
          <p:nvPr/>
        </p:nvCxnSpPr>
        <p:spPr>
          <a:xfrm>
            <a:off x="8069468" y="2859682"/>
            <a:ext cx="0" cy="489395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1A397A-5B12-CC49-8A66-F6BAFB867EB9}"/>
              </a:ext>
            </a:extLst>
          </p:cNvPr>
          <p:cNvCxnSpPr>
            <a:cxnSpLocks/>
            <a:stCxn id="51" idx="2"/>
            <a:endCxn id="57" idx="0"/>
          </p:cNvCxnSpPr>
          <p:nvPr/>
        </p:nvCxnSpPr>
        <p:spPr>
          <a:xfrm>
            <a:off x="7818947" y="3882947"/>
            <a:ext cx="0" cy="118206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FF969B-DBBC-6248-929F-E78B10A2B079}"/>
                  </a:ext>
                </a:extLst>
              </p:cNvPr>
              <p:cNvSpPr txBox="1"/>
              <p:nvPr/>
            </p:nvSpPr>
            <p:spPr>
              <a:xfrm>
                <a:off x="6177451" y="2472257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FF969B-DBBC-6248-929F-E78B10A2B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451" y="2472257"/>
                <a:ext cx="38638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279EA8B-8308-4F40-B8C4-BBBD0BF79448}"/>
                  </a:ext>
                </a:extLst>
              </p:cNvPr>
              <p:cNvSpPr txBox="1"/>
              <p:nvPr/>
            </p:nvSpPr>
            <p:spPr>
              <a:xfrm>
                <a:off x="7860091" y="2455539"/>
                <a:ext cx="3910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279EA8B-8308-4F40-B8C4-BBBD0BF79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091" y="2455539"/>
                <a:ext cx="391004" cy="400110"/>
              </a:xfrm>
              <a:prstGeom prst="rect">
                <a:avLst/>
              </a:prstGeom>
              <a:blipFill>
                <a:blip r:embed="rId2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04DB58-9C06-8A48-93C0-19ACA7F39A17}"/>
                  </a:ext>
                </a:extLst>
              </p:cNvPr>
              <p:cNvSpPr txBox="1"/>
              <p:nvPr/>
            </p:nvSpPr>
            <p:spPr>
              <a:xfrm>
                <a:off x="6356253" y="5065014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04DB58-9C06-8A48-93C0-19ACA7F3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253" y="5065014"/>
                <a:ext cx="391325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80FBFE7-065B-B84C-ADB8-C9961DE1E547}"/>
                  </a:ext>
                </a:extLst>
              </p:cNvPr>
              <p:cNvSpPr txBox="1"/>
              <p:nvPr/>
            </p:nvSpPr>
            <p:spPr>
              <a:xfrm>
                <a:off x="7626009" y="5065014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80FBFE7-065B-B84C-ADB8-C9961DE1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009" y="5065014"/>
                <a:ext cx="385875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613959C-E8E7-194E-8037-7C9A4E5A7156}"/>
                  </a:ext>
                </a:extLst>
              </p:cNvPr>
              <p:cNvSpPr/>
              <p:nvPr/>
            </p:nvSpPr>
            <p:spPr>
              <a:xfrm>
                <a:off x="6273369" y="4159403"/>
                <a:ext cx="557092" cy="5198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613959C-E8E7-194E-8037-7C9A4E5A7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69" y="4159403"/>
                <a:ext cx="557092" cy="519857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E8D38E58-C4B4-754B-89AD-9F1BC2D8B9D5}"/>
                  </a:ext>
                </a:extLst>
              </p:cNvPr>
              <p:cNvSpPr/>
              <p:nvPr/>
            </p:nvSpPr>
            <p:spPr>
              <a:xfrm>
                <a:off x="7564535" y="4138613"/>
                <a:ext cx="557093" cy="54064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E8D38E58-C4B4-754B-89AD-9F1BC2D8B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535" y="4138613"/>
                <a:ext cx="557093" cy="540648"/>
              </a:xfrm>
              <a:prstGeom prst="roundRect">
                <a:avLst/>
              </a:prstGeom>
              <a:blipFill>
                <a:blip r:embed="rId25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115C7049-2941-674F-84D1-6E3AB2339618}"/>
              </a:ext>
            </a:extLst>
          </p:cNvPr>
          <p:cNvSpPr txBox="1"/>
          <p:nvPr/>
        </p:nvSpPr>
        <p:spPr>
          <a:xfrm>
            <a:off x="2787791" y="1788141"/>
            <a:ext cx="30673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b) </a:t>
            </a:r>
            <a:r>
              <a:rPr lang="en-US" sz="2200" i="1" dirty="0"/>
              <a:t>Communication Noise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79E76D-D3DA-FD4D-8CFA-E9E9CA315AC6}"/>
              </a:ext>
            </a:extLst>
          </p:cNvPr>
          <p:cNvSpPr txBox="1"/>
          <p:nvPr/>
        </p:nvSpPr>
        <p:spPr>
          <a:xfrm>
            <a:off x="544522" y="1787502"/>
            <a:ext cx="19598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a) </a:t>
            </a:r>
            <a:r>
              <a:rPr lang="en-US" sz="2200" i="1" dirty="0"/>
              <a:t>Source Noise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51C0C4-34B8-C04C-8D30-C264306F6448}"/>
              </a:ext>
            </a:extLst>
          </p:cNvPr>
          <p:cNvSpPr txBox="1"/>
          <p:nvPr/>
        </p:nvSpPr>
        <p:spPr>
          <a:xfrm>
            <a:off x="6090711" y="1777896"/>
            <a:ext cx="22043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c) </a:t>
            </a:r>
            <a:r>
              <a:rPr lang="en-US" sz="2200" i="1" dirty="0"/>
              <a:t>Detector Noise</a:t>
            </a:r>
          </a:p>
        </p:txBody>
      </p:sp>
    </p:spTree>
    <p:extLst>
      <p:ext uri="{BB962C8B-B14F-4D97-AF65-F5344CB8AC3E}">
        <p14:creationId xmlns:p14="http://schemas.microsoft.com/office/powerpoint/2010/main" val="327355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353E978-216A-5B4E-A2DA-B080BBEAA8AF}"/>
              </a:ext>
            </a:extLst>
          </p:cNvPr>
          <p:cNvSpPr/>
          <p:nvPr/>
        </p:nvSpPr>
        <p:spPr>
          <a:xfrm>
            <a:off x="1228903" y="3262400"/>
            <a:ext cx="1940277" cy="2593170"/>
          </a:xfrm>
          <a:prstGeom prst="roundRect">
            <a:avLst>
              <a:gd name="adj" fmla="val 5333"/>
            </a:avLst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Sources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1BFD99E-2C77-6046-BE05-0F21B99E31CE}"/>
              </a:ext>
            </a:extLst>
          </p:cNvPr>
          <p:cNvSpPr/>
          <p:nvPr/>
        </p:nvSpPr>
        <p:spPr>
          <a:xfrm>
            <a:off x="3309758" y="3262403"/>
            <a:ext cx="1137281" cy="2593170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Noise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FEFDE8-7B9E-2F49-9986-0B960EA307C1}"/>
              </a:ext>
            </a:extLst>
          </p:cNvPr>
          <p:cNvSpPr/>
          <p:nvPr/>
        </p:nvSpPr>
        <p:spPr>
          <a:xfrm>
            <a:off x="4602148" y="3275748"/>
            <a:ext cx="2663169" cy="2579825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Nonsignaling Devices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A5B3C-9025-084F-BBA9-24E2EB62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8" y="57727"/>
            <a:ext cx="10515600" cy="570034"/>
          </a:xfrm>
        </p:spPr>
        <p:txBody>
          <a:bodyPr/>
          <a:lstStyle/>
          <a:p>
            <a:r>
              <a:rPr lang="en-US" sz="1800" dirty="0" err="1"/>
              <a:t>Bilocal</a:t>
            </a:r>
            <a:r>
              <a:rPr lang="en-US" sz="1800" dirty="0"/>
              <a:t> ansatz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E0139F-600F-FD4D-B28C-C734DF62BE14}"/>
                  </a:ext>
                </a:extLst>
              </p:cNvPr>
              <p:cNvSpPr txBox="1"/>
              <p:nvPr/>
            </p:nvSpPr>
            <p:spPr>
              <a:xfrm>
                <a:off x="1571246" y="2600345"/>
                <a:ext cx="467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E0139F-600F-FD4D-B28C-C734DF62B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246" y="2600345"/>
                <a:ext cx="4678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487730C6-886E-1449-A0F4-7CC6173E6ACE}"/>
                  </a:ext>
                </a:extLst>
              </p:cNvPr>
              <p:cNvSpPr/>
              <p:nvPr/>
            </p:nvSpPr>
            <p:spPr>
              <a:xfrm>
                <a:off x="3999989" y="1938152"/>
                <a:ext cx="558941" cy="4374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487730C6-886E-1449-A0F4-7CC6173E6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989" y="1938152"/>
                <a:ext cx="558941" cy="437465"/>
              </a:xfrm>
              <a:prstGeom prst="roundRect">
                <a:avLst/>
              </a:prstGeom>
              <a:blipFill>
                <a:blip r:embed="rId3"/>
                <a:stretch>
                  <a:fillRect l="-65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44E3C0-EF7D-7C47-9C7C-29886AC23C33}"/>
              </a:ext>
            </a:extLst>
          </p:cNvPr>
          <p:cNvCxnSpPr>
            <a:cxnSpLocks/>
            <a:stCxn id="22" idx="5"/>
            <a:endCxn id="6" idx="1"/>
          </p:cNvCxnSpPr>
          <p:nvPr/>
        </p:nvCxnSpPr>
        <p:spPr>
          <a:xfrm>
            <a:off x="3323205" y="1631115"/>
            <a:ext cx="676784" cy="52577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7A9620-824C-414D-B4DA-CC3A1C9C4441}"/>
              </a:ext>
            </a:extLst>
          </p:cNvPr>
          <p:cNvCxnSpPr>
            <a:cxnSpLocks/>
            <a:stCxn id="36" idx="3"/>
            <a:endCxn id="6" idx="3"/>
          </p:cNvCxnSpPr>
          <p:nvPr/>
        </p:nvCxnSpPr>
        <p:spPr>
          <a:xfrm flipH="1">
            <a:off x="4558930" y="1642288"/>
            <a:ext cx="678777" cy="514597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7EF1495A-576F-5248-B915-679D824152EE}"/>
                  </a:ext>
                </a:extLst>
              </p:cNvPr>
              <p:cNvSpPr/>
              <p:nvPr/>
            </p:nvSpPr>
            <p:spPr>
              <a:xfrm>
                <a:off x="6407488" y="1944357"/>
                <a:ext cx="678777" cy="45282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7EF1495A-576F-5248-B915-679D82415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488" y="1944357"/>
                <a:ext cx="678777" cy="452829"/>
              </a:xfrm>
              <a:prstGeom prst="roundRect">
                <a:avLst/>
              </a:prstGeom>
              <a:blipFill>
                <a:blip r:embed="rId4"/>
                <a:stretch>
                  <a:fillRect l="-727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5794196-FC83-514C-93A8-5D2FFE8BB24C}"/>
                  </a:ext>
                </a:extLst>
              </p:cNvPr>
              <p:cNvSpPr/>
              <p:nvPr/>
            </p:nvSpPr>
            <p:spPr>
              <a:xfrm>
                <a:off x="1474647" y="1922368"/>
                <a:ext cx="659906" cy="44053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5794196-FC83-514C-93A8-5D2FFE8BB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647" y="1922368"/>
                <a:ext cx="659906" cy="440532"/>
              </a:xfrm>
              <a:prstGeom prst="roundRect">
                <a:avLst/>
              </a:prstGeom>
              <a:blipFill>
                <a:blip r:embed="rId5"/>
                <a:stretch>
                  <a:fillRect l="-7407" r="-18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719BF1-F138-204D-896D-23AD85E11E49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1804600" y="2362900"/>
            <a:ext cx="556" cy="237445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BB01D7-CC63-8D44-BA6B-1B4E87B79376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4276779" y="2375617"/>
            <a:ext cx="2681" cy="260466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178BB8-716E-1F40-88CC-E86C4F757D10}"/>
                  </a:ext>
                </a:extLst>
              </p:cNvPr>
              <p:cNvSpPr txBox="1"/>
              <p:nvPr/>
            </p:nvSpPr>
            <p:spPr>
              <a:xfrm>
                <a:off x="4002449" y="2636083"/>
                <a:ext cx="548660" cy="57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178BB8-716E-1F40-88CC-E86C4F757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449" y="2636083"/>
                <a:ext cx="548660" cy="5700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2CC01A-8199-F244-BDBE-E4058A19DAA4}"/>
                  </a:ext>
                </a:extLst>
              </p:cNvPr>
              <p:cNvSpPr txBox="1"/>
              <p:nvPr/>
            </p:nvSpPr>
            <p:spPr>
              <a:xfrm>
                <a:off x="6512549" y="2645127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2CC01A-8199-F244-BDBE-E4058A19D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549" y="2645127"/>
                <a:ext cx="4731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A54010-110F-D84C-A4C1-CEC694CFE2FF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>
            <a:off x="1802449" y="1658621"/>
            <a:ext cx="2151" cy="26374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C2D1E4-906C-AD44-B2D2-8ED26F8FD74C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>
            <a:off x="6744384" y="1660193"/>
            <a:ext cx="2493" cy="284164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2339A-29E1-0349-A3E5-89ED3B9C6E5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279460" y="1662694"/>
            <a:ext cx="0" cy="275458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5AA7A8-8F23-0C4F-9E7E-1FF16689BC59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6746877" y="2397186"/>
            <a:ext cx="2243" cy="247941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78E1AA-DE4F-3A40-A695-ABB49F747E1D}"/>
                  </a:ext>
                </a:extLst>
              </p:cNvPr>
              <p:cNvSpPr txBox="1"/>
              <p:nvPr/>
            </p:nvSpPr>
            <p:spPr>
              <a:xfrm>
                <a:off x="1405855" y="1289289"/>
                <a:ext cx="793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78E1AA-DE4F-3A40-A695-ABB49F747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855" y="1289289"/>
                <a:ext cx="793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EA92D2-6767-4244-B377-9A0D59EC556C}"/>
              </a:ext>
            </a:extLst>
          </p:cNvPr>
          <p:cNvCxnSpPr>
            <a:cxnSpLocks/>
            <a:stCxn id="22" idx="3"/>
            <a:endCxn id="10" idx="3"/>
          </p:cNvCxnSpPr>
          <p:nvPr/>
        </p:nvCxnSpPr>
        <p:spPr>
          <a:xfrm flipH="1">
            <a:off x="2134553" y="1631115"/>
            <a:ext cx="683869" cy="51151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7CDE37-8E9A-004F-B779-C52790A747DC}"/>
              </a:ext>
            </a:extLst>
          </p:cNvPr>
          <p:cNvCxnSpPr>
            <a:cxnSpLocks/>
            <a:stCxn id="36" idx="5"/>
            <a:endCxn id="9" idx="1"/>
          </p:cNvCxnSpPr>
          <p:nvPr/>
        </p:nvCxnSpPr>
        <p:spPr>
          <a:xfrm>
            <a:off x="5742490" y="1642288"/>
            <a:ext cx="664998" cy="52848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9EFA139-C700-B047-B0F0-EFB4644D3223}"/>
                  </a:ext>
                </a:extLst>
              </p:cNvPr>
              <p:cNvSpPr/>
              <p:nvPr/>
            </p:nvSpPr>
            <p:spPr>
              <a:xfrm>
                <a:off x="2713878" y="1256454"/>
                <a:ext cx="713871" cy="43894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28600" rtlCol="0" anchor="ctr"/>
              <a:lstStyle/>
              <a:p>
                <a:pPr algn="ctr">
                  <a:spcAft>
                    <a:spcPts val="144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9EFA139-C700-B047-B0F0-EFB4644D3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878" y="1256454"/>
                <a:ext cx="713871" cy="43894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9D5D81E7-8D87-C343-999C-F35048CADCAA}"/>
                  </a:ext>
                </a:extLst>
              </p:cNvPr>
              <p:cNvSpPr/>
              <p:nvPr/>
            </p:nvSpPr>
            <p:spPr>
              <a:xfrm>
                <a:off x="2361694" y="1662874"/>
                <a:ext cx="340252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9D5D81E7-8D87-C343-999C-F35048CAD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94" y="1662874"/>
                <a:ext cx="340252" cy="349572"/>
              </a:xfrm>
              <a:prstGeom prst="roundRect">
                <a:avLst/>
              </a:prstGeom>
              <a:blipFill>
                <a:blip r:embed="rId10"/>
                <a:stretch>
                  <a:fillRect l="-34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CBD2D780-2037-7244-AA44-18E198D4A114}"/>
                  </a:ext>
                </a:extLst>
              </p:cNvPr>
              <p:cNvSpPr/>
              <p:nvPr/>
            </p:nvSpPr>
            <p:spPr>
              <a:xfrm>
                <a:off x="3447867" y="1679482"/>
                <a:ext cx="340252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CBD2D780-2037-7244-AA44-18E198D4A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867" y="1679482"/>
                <a:ext cx="340252" cy="349572"/>
              </a:xfrm>
              <a:prstGeom prst="roundRect">
                <a:avLst/>
              </a:prstGeom>
              <a:blipFill>
                <a:blip r:embed="rId11"/>
                <a:stretch>
                  <a:fillRect l="-714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9DA96C0D-DDF4-D640-8545-B9CE774307A8}"/>
                  </a:ext>
                </a:extLst>
              </p:cNvPr>
              <p:cNvSpPr/>
              <p:nvPr/>
            </p:nvSpPr>
            <p:spPr>
              <a:xfrm>
                <a:off x="4804974" y="1679482"/>
                <a:ext cx="340252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9DA96C0D-DDF4-D640-8545-B9CE77430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974" y="1679482"/>
                <a:ext cx="340252" cy="349572"/>
              </a:xfrm>
              <a:prstGeom prst="roundRect">
                <a:avLst/>
              </a:prstGeom>
              <a:blipFill>
                <a:blip r:embed="rId12"/>
                <a:stretch>
                  <a:fillRect l="-34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64E2B375-0FB8-DF4C-98F1-73B2F97BE504}"/>
                  </a:ext>
                </a:extLst>
              </p:cNvPr>
              <p:cNvSpPr/>
              <p:nvPr/>
            </p:nvSpPr>
            <p:spPr>
              <a:xfrm>
                <a:off x="5848548" y="1679482"/>
                <a:ext cx="340252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64E2B375-0FB8-DF4C-98F1-73B2F97BE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48" y="1679482"/>
                <a:ext cx="340252" cy="349572"/>
              </a:xfrm>
              <a:prstGeom prst="roundRect">
                <a:avLst/>
              </a:prstGeom>
              <a:blipFill>
                <a:blip r:embed="rId13"/>
                <a:stretch>
                  <a:fillRect l="-34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CFBBDE-110B-CE4D-BA57-57E41559DD55}"/>
                  </a:ext>
                </a:extLst>
              </p:cNvPr>
              <p:cNvSpPr txBox="1"/>
              <p:nvPr/>
            </p:nvSpPr>
            <p:spPr>
              <a:xfrm>
                <a:off x="4040510" y="1267627"/>
                <a:ext cx="488318" cy="570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CFBBDE-110B-CE4D-BA57-57E41559D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510" y="1267627"/>
                <a:ext cx="488318" cy="57003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1EFCB1-4882-B542-BDD6-2AD611519465}"/>
                  </a:ext>
                </a:extLst>
              </p:cNvPr>
              <p:cNvSpPr txBox="1"/>
              <p:nvPr/>
            </p:nvSpPr>
            <p:spPr>
              <a:xfrm>
                <a:off x="6511339" y="129086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1EFCB1-4882-B542-BDD6-2AD611519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339" y="1290861"/>
                <a:ext cx="46608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C50BA36-84BD-814F-8168-77510CADB035}"/>
                  </a:ext>
                </a:extLst>
              </p:cNvPr>
              <p:cNvSpPr/>
              <p:nvPr/>
            </p:nvSpPr>
            <p:spPr>
              <a:xfrm>
                <a:off x="5133163" y="1267627"/>
                <a:ext cx="713871" cy="43894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28600" rtlCol="0" anchor="ctr"/>
              <a:lstStyle/>
              <a:p>
                <a:pPr algn="ctr">
                  <a:spcAft>
                    <a:spcPts val="144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C50BA36-84BD-814F-8168-77510CADB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163" y="1267627"/>
                <a:ext cx="713871" cy="43894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4AC022-4386-A143-B268-A27C00AD83C4}"/>
              </a:ext>
            </a:extLst>
          </p:cNvPr>
          <p:cNvCxnSpPr>
            <a:cxnSpLocks/>
            <a:stCxn id="57" idx="3"/>
            <a:endCxn id="84" idx="1"/>
          </p:cNvCxnSpPr>
          <p:nvPr/>
        </p:nvCxnSpPr>
        <p:spPr>
          <a:xfrm flipV="1">
            <a:off x="1813863" y="5409996"/>
            <a:ext cx="4017446" cy="658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3DB747-63FF-5C4D-833F-29E795B6086E}"/>
              </a:ext>
            </a:extLst>
          </p:cNvPr>
          <p:cNvCxnSpPr>
            <a:cxnSpLocks/>
            <a:stCxn id="49" idx="3"/>
            <a:endCxn id="81" idx="1"/>
          </p:cNvCxnSpPr>
          <p:nvPr/>
        </p:nvCxnSpPr>
        <p:spPr>
          <a:xfrm flipV="1">
            <a:off x="1810085" y="4917543"/>
            <a:ext cx="4021750" cy="17594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049369-7EA5-6D42-A45E-025E18205EF7}"/>
              </a:ext>
            </a:extLst>
          </p:cNvPr>
          <p:cNvCxnSpPr>
            <a:cxnSpLocks/>
            <a:stCxn id="60" idx="3"/>
            <a:endCxn id="78" idx="1"/>
          </p:cNvCxnSpPr>
          <p:nvPr/>
        </p:nvCxnSpPr>
        <p:spPr>
          <a:xfrm flipV="1">
            <a:off x="1799920" y="4431205"/>
            <a:ext cx="4031389" cy="17076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B27B62-D832-4F40-A4EC-B5439967BE1E}"/>
              </a:ext>
            </a:extLst>
          </p:cNvPr>
          <p:cNvCxnSpPr>
            <a:cxnSpLocks/>
            <a:stCxn id="58" idx="3"/>
            <a:endCxn id="75" idx="1"/>
          </p:cNvCxnSpPr>
          <p:nvPr/>
        </p:nvCxnSpPr>
        <p:spPr>
          <a:xfrm>
            <a:off x="1799920" y="3936952"/>
            <a:ext cx="4036669" cy="532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B8C6C2-B491-0B40-931E-B708B11679E6}"/>
                  </a:ext>
                </a:extLst>
              </p:cNvPr>
              <p:cNvSpPr txBox="1"/>
              <p:nvPr/>
            </p:nvSpPr>
            <p:spPr>
              <a:xfrm>
                <a:off x="1270134" y="4765860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B8C6C2-B491-0B40-931E-B708B1167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34" y="4765860"/>
                <a:ext cx="539951" cy="338554"/>
              </a:xfrm>
              <a:prstGeom prst="rect">
                <a:avLst/>
              </a:prstGeom>
              <a:blipFill>
                <a:blip r:embed="rId1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F27984B-1C90-5F43-A3D0-E90EB91BDBB7}"/>
                  </a:ext>
                </a:extLst>
              </p:cNvPr>
              <p:cNvSpPr txBox="1"/>
              <p:nvPr/>
            </p:nvSpPr>
            <p:spPr>
              <a:xfrm>
                <a:off x="6749620" y="3773837"/>
                <a:ext cx="2490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F27984B-1C90-5F43-A3D0-E90EB91BD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620" y="3773837"/>
                <a:ext cx="249009" cy="338554"/>
              </a:xfrm>
              <a:prstGeom prst="rect">
                <a:avLst/>
              </a:prstGeom>
              <a:blipFill>
                <a:blip r:embed="rId18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B3FF06E1-3DED-B648-AF72-8E1F206473B4}"/>
                  </a:ext>
                </a:extLst>
              </p:cNvPr>
              <p:cNvSpPr/>
              <p:nvPr/>
            </p:nvSpPr>
            <p:spPr>
              <a:xfrm>
                <a:off x="2037924" y="4721212"/>
                <a:ext cx="908954" cy="879830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B3FF06E1-3DED-B648-AF72-8E1F20647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24" y="4721212"/>
                <a:ext cx="908954" cy="879830"/>
              </a:xfrm>
              <a:prstGeom prst="roundRect">
                <a:avLst>
                  <a:gd name="adj" fmla="val 0"/>
                </a:avLst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EF9DCF29-B15B-6E45-BCA8-068534EB94A8}"/>
                  </a:ext>
                </a:extLst>
              </p:cNvPr>
              <p:cNvSpPr/>
              <p:nvPr/>
            </p:nvSpPr>
            <p:spPr>
              <a:xfrm>
                <a:off x="4800502" y="3751226"/>
                <a:ext cx="856264" cy="382091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EF9DCF29-B15B-6E45-BCA8-068534EB9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02" y="3751226"/>
                <a:ext cx="856264" cy="382091"/>
              </a:xfrm>
              <a:prstGeom prst="roundRect">
                <a:avLst>
                  <a:gd name="adj" fmla="val 0"/>
                </a:avLst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9439B36E-7803-8B45-9464-B134D8A20716}"/>
                  </a:ext>
                </a:extLst>
              </p:cNvPr>
              <p:cNvSpPr/>
              <p:nvPr/>
            </p:nvSpPr>
            <p:spPr>
              <a:xfrm>
                <a:off x="4788867" y="5213709"/>
                <a:ext cx="869346" cy="382092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9439B36E-7803-8B45-9464-B134D8A20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867" y="5213709"/>
                <a:ext cx="869346" cy="382092"/>
              </a:xfrm>
              <a:prstGeom prst="roundRect">
                <a:avLst>
                  <a:gd name="adj" fmla="val 0"/>
                </a:avLst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1AE379-7C52-184B-9CF0-9AB3A5E1523F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6280051" y="5409898"/>
            <a:ext cx="506522" cy="98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FBFA6FC-D8AF-A54C-A254-2DF52CF7723E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6285331" y="3942272"/>
            <a:ext cx="464289" cy="842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EB70AE-ABC5-F641-B2F1-5FC3B0A92C58}"/>
                  </a:ext>
                </a:extLst>
              </p:cNvPr>
              <p:cNvSpPr txBox="1"/>
              <p:nvPr/>
            </p:nvSpPr>
            <p:spPr>
              <a:xfrm>
                <a:off x="6776999" y="5265954"/>
                <a:ext cx="250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EB70AE-ABC5-F641-B2F1-5FC3B0A92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999" y="5265954"/>
                <a:ext cx="250948" cy="338554"/>
              </a:xfrm>
              <a:prstGeom prst="rect">
                <a:avLst/>
              </a:prstGeom>
              <a:blipFill>
                <a:blip r:embed="rId2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22AE2E-D8DC-DF4B-AD0B-63D1AE98AC6E}"/>
                  </a:ext>
                </a:extLst>
              </p:cNvPr>
              <p:cNvSpPr txBox="1"/>
              <p:nvPr/>
            </p:nvSpPr>
            <p:spPr>
              <a:xfrm>
                <a:off x="1273912" y="5247299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22AE2E-D8DC-DF4B-AD0B-63D1AE98A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12" y="5247299"/>
                <a:ext cx="539951" cy="338554"/>
              </a:xfrm>
              <a:prstGeom prst="rect">
                <a:avLst/>
              </a:prstGeom>
              <a:blipFill>
                <a:blip r:embed="rId2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27186D-2E09-F444-880D-6EF43061ACF9}"/>
                  </a:ext>
                </a:extLst>
              </p:cNvPr>
              <p:cNvSpPr txBox="1"/>
              <p:nvPr/>
            </p:nvSpPr>
            <p:spPr>
              <a:xfrm>
                <a:off x="1259969" y="3767675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27186D-2E09-F444-880D-6EF43061A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69" y="3767675"/>
                <a:ext cx="539951" cy="338554"/>
              </a:xfrm>
              <a:prstGeom prst="rect">
                <a:avLst/>
              </a:prstGeom>
              <a:blipFill>
                <a:blip r:embed="rId2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1545D820-649C-1B49-A55A-C2BFDE326A2F}"/>
                  </a:ext>
                </a:extLst>
              </p:cNvPr>
              <p:cNvSpPr/>
              <p:nvPr/>
            </p:nvSpPr>
            <p:spPr>
              <a:xfrm>
                <a:off x="2044006" y="3746413"/>
                <a:ext cx="908954" cy="871951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1545D820-649C-1B49-A55A-C2BFDE326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06" y="3746413"/>
                <a:ext cx="908954" cy="871951"/>
              </a:xfrm>
              <a:prstGeom prst="roundRect">
                <a:avLst>
                  <a:gd name="adj" fmla="val 0"/>
                </a:avLst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9F6BA75-A057-2943-BCCB-F427CD681151}"/>
                  </a:ext>
                </a:extLst>
              </p:cNvPr>
              <p:cNvSpPr txBox="1"/>
              <p:nvPr/>
            </p:nvSpPr>
            <p:spPr>
              <a:xfrm>
                <a:off x="1259969" y="4279004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9F6BA75-A057-2943-BCCB-F427CD681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69" y="4279004"/>
                <a:ext cx="539951" cy="338554"/>
              </a:xfrm>
              <a:prstGeom prst="rect">
                <a:avLst/>
              </a:prstGeom>
              <a:blipFill>
                <a:blip r:embed="rId2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EA0DECB-E443-2D47-8507-E7608DDAD492}"/>
                  </a:ext>
                </a:extLst>
              </p:cNvPr>
              <p:cNvSpPr/>
              <p:nvPr/>
            </p:nvSpPr>
            <p:spPr>
              <a:xfrm>
                <a:off x="4790479" y="4240159"/>
                <a:ext cx="869346" cy="868429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EA0DECB-E443-2D47-8507-E7608DDAD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479" y="4240159"/>
                <a:ext cx="869346" cy="868429"/>
              </a:xfrm>
              <a:prstGeom prst="roundRect">
                <a:avLst>
                  <a:gd name="adj" fmla="val 0"/>
                </a:avLst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DCC44E-5233-5A47-B7F8-B4B173E25F14}"/>
                  </a:ext>
                </a:extLst>
              </p:cNvPr>
              <p:cNvSpPr txBox="1"/>
              <p:nvPr/>
            </p:nvSpPr>
            <p:spPr>
              <a:xfrm>
                <a:off x="6910645" y="4511965"/>
                <a:ext cx="250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DCC44E-5233-5A47-B7F8-B4B173E2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645" y="4511965"/>
                <a:ext cx="250948" cy="338554"/>
              </a:xfrm>
              <a:prstGeom prst="rect">
                <a:avLst/>
              </a:prstGeom>
              <a:blipFill>
                <a:blip r:embed="rId28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849FB989-5022-4447-BE35-FA3CCE7F46D7}"/>
                  </a:ext>
                </a:extLst>
              </p:cNvPr>
              <p:cNvSpPr/>
              <p:nvPr/>
            </p:nvSpPr>
            <p:spPr>
              <a:xfrm>
                <a:off x="3659445" y="3750478"/>
                <a:ext cx="441790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849FB989-5022-4447-BE35-FA3CCE7F4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445" y="3750478"/>
                <a:ext cx="441790" cy="387292"/>
              </a:xfrm>
              <a:prstGeom prst="roundRect">
                <a:avLst>
                  <a:gd name="adj" fmla="val 0"/>
                </a:avLst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11B68098-6D05-C44D-9D55-4F65C7482EAE}"/>
                  </a:ext>
                </a:extLst>
              </p:cNvPr>
              <p:cNvSpPr/>
              <p:nvPr/>
            </p:nvSpPr>
            <p:spPr>
              <a:xfrm>
                <a:off x="3659442" y="4231072"/>
                <a:ext cx="441790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11B68098-6D05-C44D-9D55-4F65C7482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442" y="4231072"/>
                <a:ext cx="441790" cy="387292"/>
              </a:xfrm>
              <a:prstGeom prst="roundRect">
                <a:avLst>
                  <a:gd name="adj" fmla="val 0"/>
                </a:avLst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74E3B8EC-EFB9-F442-94F0-518EFFBE4065}"/>
                  </a:ext>
                </a:extLst>
              </p:cNvPr>
              <p:cNvSpPr/>
              <p:nvPr/>
            </p:nvSpPr>
            <p:spPr>
              <a:xfrm>
                <a:off x="3659442" y="4721211"/>
                <a:ext cx="441793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74E3B8EC-EFB9-F442-94F0-518EFFBE4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442" y="4721211"/>
                <a:ext cx="441793" cy="387292"/>
              </a:xfrm>
              <a:prstGeom prst="roundRect">
                <a:avLst>
                  <a:gd name="adj" fmla="val 0"/>
                </a:avLst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E88D3D1-335E-664F-8672-522B5D64D4DB}"/>
                  </a:ext>
                </a:extLst>
              </p:cNvPr>
              <p:cNvSpPr/>
              <p:nvPr/>
            </p:nvSpPr>
            <p:spPr>
              <a:xfrm>
                <a:off x="3660354" y="5211350"/>
                <a:ext cx="441796" cy="393097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E88D3D1-335E-664F-8672-522B5D64D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354" y="5211350"/>
                <a:ext cx="441796" cy="393097"/>
              </a:xfrm>
              <a:prstGeom prst="roundRect">
                <a:avLst>
                  <a:gd name="adj" fmla="val 0"/>
                </a:avLst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A00900EB-6ABE-5846-9DA3-2B13B1340665}"/>
              </a:ext>
            </a:extLst>
          </p:cNvPr>
          <p:cNvGrpSpPr/>
          <p:nvPr/>
        </p:nvGrpSpPr>
        <p:grpSpPr>
          <a:xfrm>
            <a:off x="5831309" y="5218950"/>
            <a:ext cx="448742" cy="474597"/>
            <a:chOff x="6802682" y="3964855"/>
            <a:chExt cx="299340" cy="314132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7E7711D4-2B60-7A4D-8F8D-C5F37C8DC3EE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Block Arc 84">
              <a:extLst>
                <a:ext uri="{FF2B5EF4-FFF2-40B4-BE49-F238E27FC236}">
                  <a16:creationId xmlns:a16="http://schemas.microsoft.com/office/drawing/2014/main" id="{08A00D5D-A0B4-C641-8526-B8849773B351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8021D5D-3AE6-7C4B-99DA-484D6C6F94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5967"/>
              <a:ext cx="128511" cy="1854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4AA5AA6-EB0C-7845-AA78-7C719DF61596}"/>
              </a:ext>
            </a:extLst>
          </p:cNvPr>
          <p:cNvGrpSpPr/>
          <p:nvPr/>
        </p:nvGrpSpPr>
        <p:grpSpPr>
          <a:xfrm>
            <a:off x="5831835" y="4726497"/>
            <a:ext cx="448742" cy="474597"/>
            <a:chOff x="6802682" y="3964855"/>
            <a:chExt cx="299340" cy="314132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4B264049-52D0-AB4A-83CF-42A46BE3D65F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Block Arc 81">
              <a:extLst>
                <a:ext uri="{FF2B5EF4-FFF2-40B4-BE49-F238E27FC236}">
                  <a16:creationId xmlns:a16="http://schemas.microsoft.com/office/drawing/2014/main" id="{682E7246-36E4-D84D-AA0B-2662ADBEF043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B25A9B4-D944-2C4B-8510-0623619A3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909"/>
              <a:ext cx="142704" cy="19047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DA58E6-FF11-D349-ABF9-96EE06DFDB34}"/>
              </a:ext>
            </a:extLst>
          </p:cNvPr>
          <p:cNvGrpSpPr/>
          <p:nvPr/>
        </p:nvGrpSpPr>
        <p:grpSpPr>
          <a:xfrm>
            <a:off x="5831309" y="4240159"/>
            <a:ext cx="448742" cy="474597"/>
            <a:chOff x="6802682" y="3964855"/>
            <a:chExt cx="299340" cy="314132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E8BADB3E-832E-8449-845F-FC40534151F8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Block Arc 78">
              <a:extLst>
                <a:ext uri="{FF2B5EF4-FFF2-40B4-BE49-F238E27FC236}">
                  <a16:creationId xmlns:a16="http://schemas.microsoft.com/office/drawing/2014/main" id="{60800559-EC5D-C041-9D58-09412E6F7059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41BEB1B-F4CC-524A-AEB6-04BBBF6945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566"/>
              <a:ext cx="128511" cy="19081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8771136-B19D-174D-8FEF-04C09D127B3A}"/>
              </a:ext>
            </a:extLst>
          </p:cNvPr>
          <p:cNvGrpSpPr/>
          <p:nvPr/>
        </p:nvGrpSpPr>
        <p:grpSpPr>
          <a:xfrm>
            <a:off x="5836589" y="3751226"/>
            <a:ext cx="448742" cy="474597"/>
            <a:chOff x="6802682" y="3964855"/>
            <a:chExt cx="299340" cy="314132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3E911512-45A0-7C45-8E52-66E8D804570A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Block Arc 75">
              <a:extLst>
                <a:ext uri="{FF2B5EF4-FFF2-40B4-BE49-F238E27FC236}">
                  <a16:creationId xmlns:a16="http://schemas.microsoft.com/office/drawing/2014/main" id="{30B5895A-BD39-3645-83AB-3F859F4952B1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1BF479D-C8AE-A04B-87DC-48FA5EEF9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1805"/>
              <a:ext cx="139533" cy="18957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EBBD40C-2F3F-324E-9B69-D54C068CEB92}"/>
                  </a:ext>
                </a:extLst>
              </p:cNvPr>
              <p:cNvSpPr/>
              <p:nvPr/>
            </p:nvSpPr>
            <p:spPr>
              <a:xfrm>
                <a:off x="6221960" y="4519271"/>
                <a:ext cx="27595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EBBD40C-2F3F-324E-9B69-D54C068CE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60" y="4519271"/>
                <a:ext cx="275959" cy="307777"/>
              </a:xfrm>
              <a:prstGeom prst="rect">
                <a:avLst/>
              </a:prstGeom>
              <a:blipFill>
                <a:blip r:embed="rId33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ight Brace 86">
            <a:extLst>
              <a:ext uri="{FF2B5EF4-FFF2-40B4-BE49-F238E27FC236}">
                <a16:creationId xmlns:a16="http://schemas.microsoft.com/office/drawing/2014/main" id="{FFE13CCA-FE23-AC48-8FE8-89663B2BFC0C}"/>
              </a:ext>
            </a:extLst>
          </p:cNvPr>
          <p:cNvSpPr/>
          <p:nvPr/>
        </p:nvSpPr>
        <p:spPr>
          <a:xfrm>
            <a:off x="6278128" y="4404196"/>
            <a:ext cx="595516" cy="507141"/>
          </a:xfrm>
          <a:prstGeom prst="rightBrace">
            <a:avLst/>
          </a:prstGeom>
          <a:ln w="228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2EF4676-28CD-D042-979F-343BA45A3081}"/>
              </a:ext>
            </a:extLst>
          </p:cNvPr>
          <p:cNvCxnSpPr>
            <a:cxnSpLocks/>
          </p:cNvCxnSpPr>
          <p:nvPr/>
        </p:nvCxnSpPr>
        <p:spPr>
          <a:xfrm>
            <a:off x="6700751" y="4683020"/>
            <a:ext cx="278178" cy="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Brace 89">
            <a:extLst>
              <a:ext uri="{FF2B5EF4-FFF2-40B4-BE49-F238E27FC236}">
                <a16:creationId xmlns:a16="http://schemas.microsoft.com/office/drawing/2014/main" id="{DB29F7B4-A0D0-ED44-9D62-455F871B634D}"/>
              </a:ext>
            </a:extLst>
          </p:cNvPr>
          <p:cNvSpPr/>
          <p:nvPr/>
        </p:nvSpPr>
        <p:spPr>
          <a:xfrm>
            <a:off x="6278128" y="4456249"/>
            <a:ext cx="470582" cy="507141"/>
          </a:xfrm>
          <a:prstGeom prst="rightBrace">
            <a:avLst/>
          </a:prstGeom>
          <a:ln w="228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1327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Arc 41">
            <a:extLst>
              <a:ext uri="{FF2B5EF4-FFF2-40B4-BE49-F238E27FC236}">
                <a16:creationId xmlns:a16="http://schemas.microsoft.com/office/drawing/2014/main" id="{4233FB83-3A74-9A4C-82FB-54D979494144}"/>
              </a:ext>
            </a:extLst>
          </p:cNvPr>
          <p:cNvSpPr/>
          <p:nvPr/>
        </p:nvSpPr>
        <p:spPr>
          <a:xfrm rot="2700000">
            <a:off x="6633567" y="1553157"/>
            <a:ext cx="4797858" cy="4394146"/>
          </a:xfrm>
          <a:prstGeom prst="arc">
            <a:avLst>
              <a:gd name="adj1" fmla="val 16853352"/>
              <a:gd name="adj2" fmla="val 21301342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7CA328E-4BC8-394D-9192-D239FA07E3E5}"/>
              </a:ext>
            </a:extLst>
          </p:cNvPr>
          <p:cNvSpPr/>
          <p:nvPr/>
        </p:nvSpPr>
        <p:spPr>
          <a:xfrm rot="16651677" flipV="1">
            <a:off x="8617934" y="887352"/>
            <a:ext cx="1580510" cy="1895103"/>
          </a:xfrm>
          <a:prstGeom prst="arc">
            <a:avLst>
              <a:gd name="adj1" fmla="val 16449888"/>
              <a:gd name="adj2" fmla="val 21322170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126DC-2B81-D64C-8BAD-2278E866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45689" cy="1325563"/>
          </a:xfrm>
        </p:spPr>
        <p:txBody>
          <a:bodyPr/>
          <a:lstStyle/>
          <a:p>
            <a:r>
              <a:rPr lang="en-US" dirty="0"/>
              <a:t>VQO framework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F7B27F1-5EC2-6349-A5ED-7B6A9D28D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6" t="9150" r="6623" b="6477"/>
          <a:stretch/>
        </p:blipFill>
        <p:spPr bwMode="auto">
          <a:xfrm>
            <a:off x="10184582" y="3277236"/>
            <a:ext cx="427723" cy="96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26872A-2B44-9241-86C9-DAC6E794867A}"/>
                  </a:ext>
                </a:extLst>
              </p:cNvPr>
              <p:cNvSpPr txBox="1"/>
              <p:nvPr/>
            </p:nvSpPr>
            <p:spPr>
              <a:xfrm>
                <a:off x="6844707" y="2598944"/>
                <a:ext cx="552266" cy="346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PS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26872A-2B44-9241-86C9-DAC6E7948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707" y="2598944"/>
                <a:ext cx="552266" cy="346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5">
            <a:extLst>
              <a:ext uri="{FF2B5EF4-FFF2-40B4-BE49-F238E27FC236}">
                <a16:creationId xmlns:a16="http://schemas.microsoft.com/office/drawing/2014/main" id="{12061E8B-7BEE-0643-B0B0-47A35BF8F0D6}"/>
              </a:ext>
            </a:extLst>
          </p:cNvPr>
          <p:cNvSpPr/>
          <p:nvPr/>
        </p:nvSpPr>
        <p:spPr>
          <a:xfrm rot="13668105">
            <a:off x="6774096" y="1983246"/>
            <a:ext cx="1430807" cy="1430807"/>
          </a:xfrm>
          <a:prstGeom prst="arc">
            <a:avLst>
              <a:gd name="adj1" fmla="val 16220172"/>
              <a:gd name="adj2" fmla="val 21189549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F3289B9-34BC-FB42-9178-B1888BFF0741}"/>
              </a:ext>
            </a:extLst>
          </p:cNvPr>
          <p:cNvSpPr/>
          <p:nvPr/>
        </p:nvSpPr>
        <p:spPr>
          <a:xfrm rot="13668105">
            <a:off x="6802186" y="4010269"/>
            <a:ext cx="1494665" cy="1494665"/>
          </a:xfrm>
          <a:prstGeom prst="arc">
            <a:avLst>
              <a:gd name="adj1" fmla="val 16572461"/>
              <a:gd name="adj2" fmla="val 20908499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7462BF8-1EC3-B84A-9947-5D43C167B8A2}"/>
                  </a:ext>
                </a:extLst>
              </p:cNvPr>
              <p:cNvSpPr/>
              <p:nvPr/>
            </p:nvSpPr>
            <p:spPr>
              <a:xfrm>
                <a:off x="6949435" y="3035871"/>
                <a:ext cx="3925397" cy="1576578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400" b="1" dirty="0">
                    <a:solidFill>
                      <a:schemeClr val="tx1"/>
                    </a:solidFill>
                  </a:rPr>
                  <a:t>2.b) Quantum: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Simulate network for all</a:t>
                </a:r>
                <a:br>
                  <a:rPr lang="en-US" sz="1400" i="1" dirty="0">
                    <a:solidFill>
                      <a:schemeClr val="tx1"/>
                    </a:solidFill>
                  </a:rPr>
                </a:br>
                <a:r>
                  <a:rPr lang="en-US" sz="1400" i="1" dirty="0">
                    <a:solidFill>
                      <a:schemeClr val="tx1"/>
                    </a:solidFill>
                  </a:rPr>
                  <a:t>inputs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sz="1400" i="1" dirty="0">
                    <a:solidFill>
                      <a:schemeClr val="tx1"/>
                    </a:solidFill>
                  </a:rPr>
                  <a:t> and settings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PS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1400" i="1" dirty="0">
                  <a:solidFill>
                    <a:schemeClr val="tx1"/>
                  </a:solidFill>
                </a:endParaRPr>
              </a:p>
              <a:p>
                <a:endParaRPr lang="en-US" sz="1200" i="1" dirty="0">
                  <a:solidFill>
                    <a:schemeClr val="tx1"/>
                  </a:solidFill>
                </a:endParaRPr>
              </a:p>
              <a:p>
                <a:endParaRPr lang="en-US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Net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sub>
                                          <m:sup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7462BF8-1EC3-B84A-9947-5D43C167B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435" y="3035871"/>
                <a:ext cx="3925397" cy="15765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0356D17-9432-574D-A759-106B855B9024}"/>
              </a:ext>
            </a:extLst>
          </p:cNvPr>
          <p:cNvSpPr/>
          <p:nvPr/>
        </p:nvSpPr>
        <p:spPr>
          <a:xfrm>
            <a:off x="6589615" y="1403924"/>
            <a:ext cx="4894173" cy="4781723"/>
          </a:xfrm>
          <a:prstGeom prst="roundRect">
            <a:avLst>
              <a:gd name="adj" fmla="val 5001"/>
            </a:avLst>
          </a:prstGeom>
          <a:noFill/>
          <a:ln w="25400">
            <a:solidFill>
              <a:srgbClr val="4C64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/>
                </a:solidFill>
              </a:rPr>
              <a:t>2) Hybrid Variational Optimization Loop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4E28E053-6F68-9A44-99EB-8459E9D2AAAE}"/>
                  </a:ext>
                </a:extLst>
              </p:cNvPr>
              <p:cNvSpPr/>
              <p:nvPr/>
            </p:nvSpPr>
            <p:spPr>
              <a:xfrm>
                <a:off x="8796975" y="6309843"/>
                <a:ext cx="2682077" cy="411538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chemeClr val="tx1"/>
                    </a:solidFill>
                  </a:rPr>
                  <a:t>3) 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 Optimal Settings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4E28E053-6F68-9A44-99EB-8459E9D2A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975" y="6309843"/>
                <a:ext cx="2682077" cy="41153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AC56667-7863-C343-8057-32868A528627}"/>
                  </a:ext>
                </a:extLst>
              </p:cNvPr>
              <p:cNvSpPr/>
              <p:nvPr/>
            </p:nvSpPr>
            <p:spPr>
              <a:xfrm>
                <a:off x="6589615" y="883202"/>
                <a:ext cx="2978447" cy="391327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1) 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init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Random Settings</a:t>
                </a:r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AC56667-7863-C343-8057-32868A528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15" y="883202"/>
                <a:ext cx="2978447" cy="391327"/>
              </a:xfrm>
              <a:prstGeom prst="roundRect">
                <a:avLst/>
              </a:prstGeom>
              <a:blipFill>
                <a:blip r:embed="rId6"/>
                <a:stretch>
                  <a:fillRect b="-8824"/>
                </a:stretch>
              </a:blipFill>
              <a:ln w="254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6A98BE51-1EAC-7E4C-A2F2-5E1E907BF825}"/>
              </a:ext>
            </a:extLst>
          </p:cNvPr>
          <p:cNvSpPr/>
          <p:nvPr/>
        </p:nvSpPr>
        <p:spPr>
          <a:xfrm rot="14801112">
            <a:off x="8520811" y="5550612"/>
            <a:ext cx="1099577" cy="1069800"/>
          </a:xfrm>
          <a:prstGeom prst="arc">
            <a:avLst>
              <a:gd name="adj1" fmla="val 14057762"/>
              <a:gd name="adj2" fmla="val 17836138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D683A3-ABC2-5B4F-A5A4-7C7D3348F098}"/>
                  </a:ext>
                </a:extLst>
              </p:cNvPr>
              <p:cNvSpPr/>
              <p:nvPr/>
            </p:nvSpPr>
            <p:spPr>
              <a:xfrm>
                <a:off x="10926339" y="3821133"/>
                <a:ext cx="4272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D683A3-ABC2-5B4F-A5A4-7C7D3348F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6339" y="3821133"/>
                <a:ext cx="4272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0AF5BA8-6049-0D40-BF22-2831476D1A26}"/>
                  </a:ext>
                </a:extLst>
              </p:cNvPr>
              <p:cNvSpPr/>
              <p:nvPr/>
            </p:nvSpPr>
            <p:spPr>
              <a:xfrm>
                <a:off x="6824062" y="4631375"/>
                <a:ext cx="1713867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QC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PS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0AF5BA8-6049-0D40-BF22-2831476D1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062" y="4631375"/>
                <a:ext cx="1713867" cy="4380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A0A96A7-D884-F44D-AC1F-C5C494B594A8}"/>
              </a:ext>
            </a:extLst>
          </p:cNvPr>
          <p:cNvGrpSpPr/>
          <p:nvPr/>
        </p:nvGrpSpPr>
        <p:grpSpPr>
          <a:xfrm>
            <a:off x="9812257" y="5480980"/>
            <a:ext cx="786846" cy="485680"/>
            <a:chOff x="1751648" y="4621700"/>
            <a:chExt cx="862034" cy="532090"/>
          </a:xfrm>
        </p:grpSpPr>
        <p:pic>
          <p:nvPicPr>
            <p:cNvPr id="16" name="Picture 2" descr="Laptop Icons - Download Free Vector Icons | Noun Project">
              <a:extLst>
                <a:ext uri="{FF2B5EF4-FFF2-40B4-BE49-F238E27FC236}">
                  <a16:creationId xmlns:a16="http://schemas.microsoft.com/office/drawing/2014/main" id="{16D319D8-DA05-0644-BC13-8A0F1BE783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59" b="17515"/>
            <a:stretch/>
          </p:blipFill>
          <p:spPr bwMode="auto">
            <a:xfrm>
              <a:off x="1751648" y="4621700"/>
              <a:ext cx="862034" cy="5320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</p:pic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4F603E4-A8EA-2C43-BF5A-02005FCEF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18181" y="4702963"/>
              <a:ext cx="328981" cy="32898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BD2A28F-B47C-C940-9218-243054172AF1}"/>
              </a:ext>
            </a:extLst>
          </p:cNvPr>
          <p:cNvSpPr txBox="1"/>
          <p:nvPr/>
        </p:nvSpPr>
        <p:spPr>
          <a:xfrm>
            <a:off x="7350999" y="1205958"/>
            <a:ext cx="150516" cy="300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8E47C1-18E8-5D46-912A-DC3CAF61C0EE}"/>
              </a:ext>
            </a:extLst>
          </p:cNvPr>
          <p:cNvGrpSpPr/>
          <p:nvPr/>
        </p:nvGrpSpPr>
        <p:grpSpPr>
          <a:xfrm>
            <a:off x="9950442" y="1981640"/>
            <a:ext cx="786846" cy="485680"/>
            <a:chOff x="1751648" y="4621700"/>
            <a:chExt cx="862034" cy="532090"/>
          </a:xfrm>
        </p:grpSpPr>
        <p:pic>
          <p:nvPicPr>
            <p:cNvPr id="21" name="Picture 2" descr="Laptop Icons - Download Free Vector Icons | Noun Project">
              <a:extLst>
                <a:ext uri="{FF2B5EF4-FFF2-40B4-BE49-F238E27FC236}">
                  <a16:creationId xmlns:a16="http://schemas.microsoft.com/office/drawing/2014/main" id="{DE37ABFC-BB14-854E-9167-6FC0FEB8F8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59" b="17515"/>
            <a:stretch/>
          </p:blipFill>
          <p:spPr bwMode="auto">
            <a:xfrm>
              <a:off x="1751648" y="4621700"/>
              <a:ext cx="862034" cy="5320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</p:pic>
        <p:pic>
          <p:nvPicPr>
            <p:cNvPr id="22" name="Picture 2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6078CCF-7D6E-5C4C-96C3-E8744E099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18181" y="4702963"/>
              <a:ext cx="328981" cy="328981"/>
            </a:xfrm>
            <a:prstGeom prst="rect">
              <a:avLst/>
            </a:prstGeom>
            <a:ln>
              <a:noFill/>
            </a:ln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22BA919F-73DF-1D40-AE82-684D03AA649D}"/>
                  </a:ext>
                </a:extLst>
              </p:cNvPr>
              <p:cNvSpPr/>
              <p:nvPr/>
            </p:nvSpPr>
            <p:spPr>
              <a:xfrm>
                <a:off x="6949944" y="5100195"/>
                <a:ext cx="3925397" cy="943630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2.c) Classical: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Update settings using gradient descent and parameter-shift rule.</a:t>
                </a:r>
                <a14:m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22BA919F-73DF-1D40-AE82-684D03AA6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944" y="5100195"/>
                <a:ext cx="3925397" cy="94363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B68CC2B-86BF-AB45-89F4-50FDDFF0B0A5}"/>
                  </a:ext>
                </a:extLst>
              </p:cNvPr>
              <p:cNvSpPr/>
              <p:nvPr/>
            </p:nvSpPr>
            <p:spPr>
              <a:xfrm>
                <a:off x="6949944" y="1896568"/>
                <a:ext cx="3924888" cy="652473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400" b="1" dirty="0">
                    <a:solidFill>
                      <a:schemeClr val="tx1"/>
                    </a:solidFill>
                  </a:rPr>
                  <a:t>2.a) Classical: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Calculate the collection</a:t>
                </a:r>
                <a:br>
                  <a:rPr lang="en-US" sz="1400" i="1" dirty="0">
                    <a:solidFill>
                      <a:schemeClr val="tx1"/>
                    </a:solidFill>
                  </a:rPr>
                </a:br>
                <a:r>
                  <a:rPr lang="en-US" sz="1400" i="1" dirty="0">
                    <a:solidFill>
                      <a:schemeClr val="tx1"/>
                    </a:solidFill>
                  </a:rPr>
                  <a:t>of parameter-shift settings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e>
                    </m:d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PS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B68CC2B-86BF-AB45-89F4-50FDDFF0B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944" y="1896568"/>
                <a:ext cx="3924888" cy="652473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0DBCC0C-6A4B-3D4C-B933-94BEB318ED01}"/>
              </a:ext>
            </a:extLst>
          </p:cNvPr>
          <p:cNvGrpSpPr/>
          <p:nvPr/>
        </p:nvGrpSpPr>
        <p:grpSpPr>
          <a:xfrm>
            <a:off x="7111732" y="3730673"/>
            <a:ext cx="3001309" cy="417543"/>
            <a:chOff x="3135973" y="2551084"/>
            <a:chExt cx="3294518" cy="41667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88CE822-A82D-3E4C-B763-00D419050911}"/>
                </a:ext>
              </a:extLst>
            </p:cNvPr>
            <p:cNvCxnSpPr>
              <a:cxnSpLocks/>
              <a:stCxn id="29" idx="3"/>
              <a:endCxn id="35" idx="1"/>
            </p:cNvCxnSpPr>
            <p:nvPr/>
          </p:nvCxnSpPr>
          <p:spPr>
            <a:xfrm>
              <a:off x="3583255" y="2724478"/>
              <a:ext cx="1661129" cy="85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E18BFB-6F9E-374D-8CD8-3E755C57F8D5}"/>
                </a:ext>
              </a:extLst>
            </p:cNvPr>
            <p:cNvGrpSpPr/>
            <p:nvPr/>
          </p:nvGrpSpPr>
          <p:grpSpPr>
            <a:xfrm>
              <a:off x="3973080" y="2551084"/>
              <a:ext cx="874870" cy="357655"/>
              <a:chOff x="2400074" y="4521941"/>
              <a:chExt cx="1275403" cy="1240103"/>
            </a:xfrm>
          </p:grpSpPr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753BD733-61FD-4C43-8E6C-4D5CF79C099E}"/>
                  </a:ext>
                </a:extLst>
              </p:cNvPr>
              <p:cNvSpPr/>
              <p:nvPr/>
            </p:nvSpPr>
            <p:spPr>
              <a:xfrm>
                <a:off x="2413605" y="4521941"/>
                <a:ext cx="1256570" cy="1163411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Rounded Rectangle 38">
                    <a:extLst>
                      <a:ext uri="{FF2B5EF4-FFF2-40B4-BE49-F238E27FC236}">
                        <a16:creationId xmlns:a16="http://schemas.microsoft.com/office/drawing/2014/main" id="{DABD3FAA-6B8B-C045-8FD3-5764023FFF8E}"/>
                      </a:ext>
                    </a:extLst>
                  </p:cNvPr>
                  <p:cNvSpPr/>
                  <p:nvPr/>
                </p:nvSpPr>
                <p:spPr>
                  <a:xfrm>
                    <a:off x="2400074" y="4649521"/>
                    <a:ext cx="1275403" cy="1112523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8A539A">
                      <a:alpha val="20209"/>
                    </a:srgbClr>
                  </a:solidFill>
                  <a:ln>
                    <a:solidFill>
                      <a:srgbClr val="8A539A">
                        <a:alpha val="8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Net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" name="Rounded Rectangle 38">
                    <a:extLst>
                      <a:ext uri="{FF2B5EF4-FFF2-40B4-BE49-F238E27FC236}">
                        <a16:creationId xmlns:a16="http://schemas.microsoft.com/office/drawing/2014/main" id="{DABD3FAA-6B8B-C045-8FD3-5764023FFF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074" y="4649521"/>
                    <a:ext cx="1275403" cy="1112523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3"/>
                    <a:stretch>
                      <a:fillRect l="-4615"/>
                    </a:stretch>
                  </a:blipFill>
                  <a:ln>
                    <a:solidFill>
                      <a:srgbClr val="8A539A">
                        <a:alpha val="80000"/>
                      </a:srgb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CBB75E1-A27C-A346-A2D0-F4E24C06FD5E}"/>
                </a:ext>
              </a:extLst>
            </p:cNvPr>
            <p:cNvCxnSpPr>
              <a:cxnSpLocks/>
              <a:stCxn id="35" idx="3"/>
              <a:endCxn id="32" idx="1"/>
            </p:cNvCxnSpPr>
            <p:nvPr/>
          </p:nvCxnSpPr>
          <p:spPr>
            <a:xfrm>
              <a:off x="5594351" y="2733028"/>
              <a:ext cx="469437" cy="9856"/>
            </a:xfrm>
            <a:prstGeom prst="straightConnector1">
              <a:avLst/>
            </a:prstGeom>
            <a:ln w="63500" cmpd="dbl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A419FC-33D4-2E42-872B-D92A5908700F}"/>
                    </a:ext>
                  </a:extLst>
                </p:cNvPr>
                <p:cNvSpPr txBox="1"/>
                <p:nvPr/>
              </p:nvSpPr>
              <p:spPr>
                <a:xfrm>
                  <a:off x="3135973" y="2570601"/>
                  <a:ext cx="4472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A419FC-33D4-2E42-872B-D92A59087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5973" y="2570601"/>
                  <a:ext cx="447282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A3219CA-846A-B041-BFF2-6F7BC719A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7122" y="2642285"/>
              <a:ext cx="109111" cy="1679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A507702-EFF6-FF4D-881F-244BA78CA0FF}"/>
                </a:ext>
              </a:extLst>
            </p:cNvPr>
            <p:cNvGrpSpPr/>
            <p:nvPr/>
          </p:nvGrpSpPr>
          <p:grpSpPr>
            <a:xfrm>
              <a:off x="5244384" y="2575617"/>
              <a:ext cx="349968" cy="392139"/>
              <a:chOff x="6563059" y="4087177"/>
              <a:chExt cx="299340" cy="315015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526C68AF-3EFB-7248-A170-0F1DBC29B4F9}"/>
                  </a:ext>
                </a:extLst>
              </p:cNvPr>
              <p:cNvSpPr/>
              <p:nvPr/>
            </p:nvSpPr>
            <p:spPr>
              <a:xfrm>
                <a:off x="6563059" y="4087177"/>
                <a:ext cx="299340" cy="252903"/>
              </a:xfrm>
              <a:prstGeom prst="roundRect">
                <a:avLst>
                  <a:gd name="adj" fmla="val 0"/>
                </a:avLst>
              </a:prstGeom>
              <a:solidFill>
                <a:srgbClr val="8A539A">
                  <a:alpha val="20000"/>
                </a:srgbClr>
              </a:solidFill>
              <a:ln>
                <a:solidFill>
                  <a:srgbClr val="8A53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E5BA41F1-B124-8B44-9C76-5EF97ECE0F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92735" y="4179924"/>
                <a:ext cx="232782" cy="222268"/>
              </a:xfrm>
              <a:prstGeom prst="blockArc">
                <a:avLst>
                  <a:gd name="adj1" fmla="val 10800000"/>
                  <a:gd name="adj2" fmla="val 21589971"/>
                  <a:gd name="adj3" fmla="val 187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2545A9B-5054-C24C-A963-1006E1EF7A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7003" y="4109868"/>
                <a:ext cx="134741" cy="1948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44FAA5-7FCB-4F46-B0CE-00527CB6FE3B}"/>
                    </a:ext>
                  </a:extLst>
                </p:cNvPr>
                <p:cNvSpPr txBox="1"/>
                <p:nvPr/>
              </p:nvSpPr>
              <p:spPr>
                <a:xfrm>
                  <a:off x="6063789" y="2573960"/>
                  <a:ext cx="366702" cy="3378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44FAA5-7FCB-4F46-B0CE-00527CB6F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789" y="2573960"/>
                  <a:ext cx="366702" cy="337848"/>
                </a:xfrm>
                <a:prstGeom prst="rect">
                  <a:avLst/>
                </a:prstGeom>
                <a:blipFill>
                  <a:blip r:embed="rId15"/>
                  <a:stretch>
                    <a:fillRect t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75343EC-94CD-B24B-8121-D63A0F24F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854" y="2647565"/>
              <a:ext cx="109111" cy="1679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E9F0EAE-957A-A442-98D2-B623EBE07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4878" y="2644365"/>
              <a:ext cx="109111" cy="1679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9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1" grpId="0" animBg="1"/>
      <p:bldP spid="5" grpId="0"/>
      <p:bldP spid="6" grpId="0" animBg="1"/>
      <p:bldP spid="18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/>
      <p:bldP spid="14" grpId="0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380</Words>
  <Application>Microsoft Macintosh PowerPoint</Application>
  <PresentationFormat>Widescreen</PresentationFormat>
  <Paragraphs>201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Diagrams for Variational Quantum Optimization of Non-n-locality in Noisy Quantum Networks</vt:lpstr>
      <vt:lpstr>Example n-local network</vt:lpstr>
      <vt:lpstr>CHSH Scenario</vt:lpstr>
      <vt:lpstr>Bilocal Network</vt:lpstr>
      <vt:lpstr>N-local star</vt:lpstr>
      <vt:lpstr>Chain n-local Network</vt:lpstr>
      <vt:lpstr>Noise Models</vt:lpstr>
      <vt:lpstr>Bilocal ansatz example</vt:lpstr>
      <vt:lpstr>VQO framework</vt:lpstr>
      <vt:lpstr>Amplitude and Phase Damping Channels</vt:lpstr>
      <vt:lpstr>Hardware Ansatz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Variational Quantum Optimization of Non-n-locality in Noisy Quantum Networks</dc:title>
  <dc:creator>Doolittle, Brian Dopkins</dc:creator>
  <cp:lastModifiedBy>Doolittle, Brian Dopkins</cp:lastModifiedBy>
  <cp:revision>18</cp:revision>
  <dcterms:created xsi:type="dcterms:W3CDTF">2022-04-12T18:21:59Z</dcterms:created>
  <dcterms:modified xsi:type="dcterms:W3CDTF">2022-04-18T02:04:08Z</dcterms:modified>
</cp:coreProperties>
</file>