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41" d="100"/>
          <a:sy n="141" d="100"/>
        </p:scale>
        <p:origin x="1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6EF3-9B5D-8B4A-A239-7AFD79AF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59DA-D2C5-AD40-B268-57B77CE9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2AA3-8150-0642-89E2-3C614D0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C284-335C-AB4E-8301-2111FB7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02E0-8145-2842-8647-81E52BB0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A0F-B9FE-A04B-85E9-D2582F0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5C9D-AFC9-264D-A622-5359AB104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F998-66D3-B94E-AED4-BC088BDD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6A85-6F67-D54C-BA99-FE30BE05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5B67-BD90-8945-89E6-BAE30F29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B5A7A-6161-214B-8127-18A5B9319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29A7C-3127-3843-9C1F-96EF4137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7659-0FBC-7644-9ADA-2C6F2E0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E9FC-4721-FB40-8730-ABA2F212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47C3-06F5-D449-8106-018A487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F4-2AC6-7746-89C5-ACFC29FB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4524-0B7D-6B47-B2A6-C6BDFD72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4418-09B6-F243-A14A-AFD56CD0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9E1F-A5FA-1548-BC88-5A6D012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3E9E-88FC-EA4C-9542-DB8FC33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AE3A-A0F9-D343-861D-AE2D6CC7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1D4D-C172-0943-B3E1-70D6C809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6BF1-B8C8-4A48-92A8-4FE8DC79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813C-8BE0-CD4E-887D-B228BC1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B0B5-5DE8-1F45-A1C7-962815E0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F6F0-D4DF-3E4D-BA27-D7EE017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283-89BB-B54F-924A-B1CEBCAC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B668D-8780-6043-A0E5-EE1424A1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6EF1A-167A-2B4A-A6CC-F232EDCE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CEDA3-DAC8-2A4E-99CF-0888856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B14-1811-BD40-AD27-EEF09CB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E07D-E9B5-164D-B772-273D3B37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47E68-7D6A-254B-9208-F843B53A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5E6D-9D74-F645-9ABF-47660839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B7A55-D4BA-834E-ABFC-BCFACDF9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FD255-DC7F-7345-9EF2-75BAF83E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01B9A-6A62-144C-8DC0-8442A8B9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FA6D9-BB68-2D46-BE62-5E5335CF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4B05A-9F83-EA43-90BD-F1F6A31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02AA-8BF8-D740-9419-D45ABDD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84506-E6DD-2848-AC2E-FAC4D0C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2FF68-EB38-4048-B488-D2EF6B76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422A6-6CF9-8A4D-9087-5AA0D62D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839AF-7A41-4649-B334-7B9AB221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C5408-2874-6242-ABA9-FD30FBE9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B0F9-3526-0544-8689-2A8E9A75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D8D-FEAD-FB4C-89FA-D2944E0A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943-D303-A646-9B18-282D45FF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85717-3EB9-5D44-B7DD-02600EC7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0951-1BC1-CB4F-B1F7-B82FCA55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7B30-469E-174B-8637-C2E1278B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1B8EF-9D6C-EA45-A972-22CFD05A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EDC5-EE5D-B644-ADF7-944117BF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12004-78E2-7A40-A42A-411B6F80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BCC5-253A-514F-8D6E-034A011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69742-3658-1A49-9E7C-1F948821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02A1-08A9-164C-A200-C76C9E6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3B41-EE17-B04A-92E6-ADAA02F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C0E61-1DF6-7C47-AD95-E7F3C4C7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429E-BE0D-744A-A3C8-9C20B834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D54B-4394-3D43-8D38-688AD378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1D8-8C42-E348-B619-A2C0A8C1C303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1BD0-48E5-0C48-B058-794DACEE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0CE-83D1-D34F-988B-E955A5631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5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4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3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26.png"/><Relationship Id="rId27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33" Type="http://schemas.openxmlformats.org/officeDocument/2006/relationships/image" Target="../media/image118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32" Type="http://schemas.openxmlformats.org/officeDocument/2006/relationships/image" Target="../media/image117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31" Type="http://schemas.openxmlformats.org/officeDocument/2006/relationships/image" Target="../media/image116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Relationship Id="rId8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7A6-CFD4-184D-893F-9C05E91A6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 for Variational Quantum Optimization of Non-n-locality in Noisy Quantum Networks</a:t>
            </a:r>
          </a:p>
        </p:txBody>
      </p:sp>
    </p:spTree>
    <p:extLst>
      <p:ext uri="{BB962C8B-B14F-4D97-AF65-F5344CB8AC3E}">
        <p14:creationId xmlns:p14="http://schemas.microsoft.com/office/powerpoint/2010/main" val="342254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7C5B-A132-DC41-8A5C-2853AA3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" y="2810"/>
            <a:ext cx="10515600" cy="1325563"/>
          </a:xfrm>
        </p:spPr>
        <p:txBody>
          <a:bodyPr/>
          <a:lstStyle/>
          <a:p>
            <a:r>
              <a:rPr lang="en-US" sz="2000" dirty="0"/>
              <a:t>Example n-local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/>
              <p:nvPr/>
            </p:nvSpPr>
            <p:spPr>
              <a:xfrm>
                <a:off x="4264403" y="217082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403" y="217082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/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4E0A7-F713-374C-8B56-6B83E2029748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3269294" y="2477708"/>
            <a:ext cx="995109" cy="3705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62773-054F-1E46-B734-BC7B4A1E49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37146" y="212687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191D4-E9A7-524F-B993-5EF89C08F259}"/>
              </a:ext>
            </a:extLst>
          </p:cNvPr>
          <p:cNvCxnSpPr>
            <a:cxnSpLocks/>
          </p:cNvCxnSpPr>
          <p:nvPr/>
        </p:nvCxnSpPr>
        <p:spPr>
          <a:xfrm>
            <a:off x="2837146" y="315511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FDFB0D-ABB1-8C47-A6DC-504E8035D622}"/>
              </a:ext>
            </a:extLst>
          </p:cNvPr>
          <p:cNvCxnSpPr>
            <a:cxnSpLocks/>
          </p:cNvCxnSpPr>
          <p:nvPr/>
        </p:nvCxnSpPr>
        <p:spPr>
          <a:xfrm>
            <a:off x="3747251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C8CCC-7081-3D4A-AC9C-54B506D401C6}"/>
              </a:ext>
            </a:extLst>
          </p:cNvPr>
          <p:cNvCxnSpPr>
            <a:cxnSpLocks/>
          </p:cNvCxnSpPr>
          <p:nvPr/>
        </p:nvCxnSpPr>
        <p:spPr>
          <a:xfrm>
            <a:off x="3730430" y="452189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2D003-425A-E64C-B1C7-40509DA8116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999223" y="2694710"/>
            <a:ext cx="413166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/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3133E-81CE-2B4C-86A3-DBF9FA97DED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530116" y="21489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82531-C3FC-8642-AFED-B2EF97E5EFF1}"/>
              </a:ext>
            </a:extLst>
          </p:cNvPr>
          <p:cNvCxnSpPr>
            <a:cxnSpLocks/>
          </p:cNvCxnSpPr>
          <p:nvPr/>
        </p:nvCxnSpPr>
        <p:spPr>
          <a:xfrm>
            <a:off x="6530116" y="318051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0267D-043E-794B-BD2D-0DA542D1E7E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5274913" y="2477708"/>
            <a:ext cx="823055" cy="392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/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/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/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A5D61D-4ABE-AA4B-8396-F71A7DA0AC88}"/>
              </a:ext>
            </a:extLst>
          </p:cNvPr>
          <p:cNvCxnSpPr>
            <a:cxnSpLocks/>
          </p:cNvCxnSpPr>
          <p:nvPr/>
        </p:nvCxnSpPr>
        <p:spPr>
          <a:xfrm>
            <a:off x="10214856" y="206324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5691C9-349A-354D-8976-8678111A2F19}"/>
              </a:ext>
            </a:extLst>
          </p:cNvPr>
          <p:cNvCxnSpPr>
            <a:cxnSpLocks/>
          </p:cNvCxnSpPr>
          <p:nvPr/>
        </p:nvCxnSpPr>
        <p:spPr>
          <a:xfrm>
            <a:off x="10214856" y="30947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D6549F-083B-9A4A-AF3F-93B6C62A1D9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960492" y="2442404"/>
            <a:ext cx="913924" cy="227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C34538-EF5D-9743-B5CE-5D230B51438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8884926" y="2442404"/>
            <a:ext cx="895329" cy="3495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/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E9C006-EE7D-CD4C-A434-602CB8F4CA00}"/>
              </a:ext>
            </a:extLst>
          </p:cNvPr>
          <p:cNvCxnSpPr>
            <a:cxnSpLocks/>
          </p:cNvCxnSpPr>
          <p:nvPr/>
        </p:nvCxnSpPr>
        <p:spPr>
          <a:xfrm>
            <a:off x="9365173" y="357989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C84D2-AB72-604E-BB78-D0498F334F53}"/>
              </a:ext>
            </a:extLst>
          </p:cNvPr>
          <p:cNvCxnSpPr>
            <a:cxnSpLocks/>
          </p:cNvCxnSpPr>
          <p:nvPr/>
        </p:nvCxnSpPr>
        <p:spPr>
          <a:xfrm>
            <a:off x="9365173" y="461143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/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C29D7-BB13-4C4C-ACB9-F157647CEB3F}"/>
              </a:ext>
            </a:extLst>
          </p:cNvPr>
          <p:cNvCxnSpPr>
            <a:cxnSpLocks/>
            <a:stCxn id="60" idx="1"/>
            <a:endCxn id="30" idx="3"/>
          </p:cNvCxnSpPr>
          <p:nvPr/>
        </p:nvCxnSpPr>
        <p:spPr>
          <a:xfrm flipH="1" flipV="1">
            <a:off x="6962264" y="2870319"/>
            <a:ext cx="670064" cy="4136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CFCD55-7E3C-7F40-ABD7-2B1B699F2956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8346866" y="3718009"/>
            <a:ext cx="583706" cy="4136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/>
              <p:nvPr/>
            </p:nvSpPr>
            <p:spPr>
              <a:xfrm>
                <a:off x="2606762" y="1741451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1741451"/>
                <a:ext cx="48981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/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/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/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/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/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/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/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/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/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/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E0D67D-9BFF-324F-A9E0-912C546A89B1}"/>
              </a:ext>
            </a:extLst>
          </p:cNvPr>
          <p:cNvCxnSpPr>
            <a:cxnSpLocks/>
            <a:stCxn id="90" idx="2"/>
            <a:endCxn id="104" idx="3"/>
          </p:cNvCxnSpPr>
          <p:nvPr/>
        </p:nvCxnSpPr>
        <p:spPr>
          <a:xfrm flipH="1" flipV="1">
            <a:off x="6115998" y="4215180"/>
            <a:ext cx="883883" cy="400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638154-BAC5-4042-BCC2-1486CC916429}"/>
              </a:ext>
            </a:extLst>
          </p:cNvPr>
          <p:cNvCxnSpPr>
            <a:cxnSpLocks/>
            <a:stCxn id="90" idx="6"/>
            <a:endCxn id="57" idx="1"/>
          </p:cNvCxnSpPr>
          <p:nvPr/>
        </p:nvCxnSpPr>
        <p:spPr>
          <a:xfrm flipV="1">
            <a:off x="8010391" y="4308607"/>
            <a:ext cx="920181" cy="3068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1368F0-F7A5-8E49-A4AE-B5866D626BBC}"/>
              </a:ext>
            </a:extLst>
          </p:cNvPr>
          <p:cNvCxnSpPr>
            <a:cxnSpLocks/>
          </p:cNvCxnSpPr>
          <p:nvPr/>
        </p:nvCxnSpPr>
        <p:spPr>
          <a:xfrm>
            <a:off x="5685819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9A6B5A-A3E5-234F-AB5D-0351F36FA48E}"/>
              </a:ext>
            </a:extLst>
          </p:cNvPr>
          <p:cNvCxnSpPr>
            <a:cxnSpLocks/>
          </p:cNvCxnSpPr>
          <p:nvPr/>
        </p:nvCxnSpPr>
        <p:spPr>
          <a:xfrm>
            <a:off x="5685819" y="452206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/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/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/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980C76-6508-3E44-AB8E-9484EC8E43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126927" y="2694710"/>
            <a:ext cx="257358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3F5-6B5A-1F4A-B30E-CBC19B23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CHSH Scenario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B78FA-94E1-5946-9BA3-555D5905407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8D04E-985A-F343-894E-C73D90628D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B7635-B832-3444-9CE1-9E5D92C2602A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DE4B4-6C2B-B64C-B6BE-4CA03DCF9A6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A729F-8FA1-034B-8ADB-747C4E4E1622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417F6D-553B-2349-9A30-2CCA05C0577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/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/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Bilocal</a:t>
            </a:r>
            <a:r>
              <a:rPr lang="en-US" dirty="0"/>
              <a:t>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6717136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727438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9727438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363482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9534632" y="2420033"/>
                <a:ext cx="3701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32" y="2420033"/>
                <a:ext cx="37016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9534737" y="4241710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737" y="4241710"/>
                <a:ext cx="36913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65C7C-A3B3-3A46-B447-2956797060FF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 flipV="1">
            <a:off x="7948836" y="2434519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8E0E2-0E8B-1F42-A2C7-F2C4CB5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2131" cy="1325563"/>
          </a:xfrm>
        </p:spPr>
        <p:txBody>
          <a:bodyPr/>
          <a:lstStyle/>
          <a:p>
            <a:r>
              <a:rPr lang="en-US" dirty="0"/>
              <a:t>N-local star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/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/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E8174-059E-4348-B9E5-9BECD2E7559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970884" y="3057941"/>
            <a:ext cx="645093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B68-6562-C443-9512-C1EF502DCF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38736" y="28273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D62D-88EE-C242-B088-09333A36E129}"/>
              </a:ext>
            </a:extLst>
          </p:cNvPr>
          <p:cNvCxnSpPr>
            <a:cxnSpLocks/>
          </p:cNvCxnSpPr>
          <p:nvPr/>
        </p:nvCxnSpPr>
        <p:spPr>
          <a:xfrm>
            <a:off x="3538736" y="385556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822C9-9DFC-FB43-B021-F54C74F2D3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893F8-1DC7-4546-AEAB-DE5815D15530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F6E64-FEEA-9F4D-AA02-C201F69E7E3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5330515" y="3057941"/>
            <a:ext cx="516933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/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/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/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BD369F-468E-734B-B588-FC10E31D1C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048060" y="17131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6C3556-E056-D74D-A02F-9E4D77394F4C}"/>
              </a:ext>
            </a:extLst>
          </p:cNvPr>
          <p:cNvCxnSpPr>
            <a:cxnSpLocks/>
          </p:cNvCxnSpPr>
          <p:nvPr/>
        </p:nvCxnSpPr>
        <p:spPr>
          <a:xfrm>
            <a:off x="9048060" y="274140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/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/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/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BBA945-E3B2-B940-A47C-07A8D4AB7A8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6714295" y="3037145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A5AB2B-BE29-994B-8581-763516EAE97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6724004" y="3802998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DFD31D-7CF8-354E-BC49-1AA76C5BBAFC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972620" y="4600207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/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/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61305-4599-3244-BFEC-B54F5E7A7FE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088641" y="405333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2898F-E843-ED4C-B4DE-7A4E99469FAA}"/>
              </a:ext>
            </a:extLst>
          </p:cNvPr>
          <p:cNvCxnSpPr>
            <a:cxnSpLocks/>
          </p:cNvCxnSpPr>
          <p:nvPr/>
        </p:nvCxnSpPr>
        <p:spPr>
          <a:xfrm>
            <a:off x="9088641" y="508156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/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/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60EEF91-EE01-714A-B6A1-69533D45ACB8}"/>
              </a:ext>
            </a:extLst>
          </p:cNvPr>
          <p:cNvSpPr txBox="1"/>
          <p:nvPr/>
        </p:nvSpPr>
        <p:spPr>
          <a:xfrm rot="5400000">
            <a:off x="7517524" y="32280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7C964F-F051-E647-BC04-D51A4FC77FC2}"/>
              </a:ext>
            </a:extLst>
          </p:cNvPr>
          <p:cNvCxnSpPr>
            <a:cxnSpLocks/>
            <a:stCxn id="67" idx="2"/>
            <a:endCxn id="9" idx="3"/>
          </p:cNvCxnSpPr>
          <p:nvPr/>
        </p:nvCxnSpPr>
        <p:spPr>
          <a:xfrm flipH="1">
            <a:off x="6711744" y="3551166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n-local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2642994" y="3167843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108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2108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8858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458858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783108" y="3167843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018040" y="2417855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2417855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018040" y="422414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4224149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8400595" y="3174862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39659" y="28502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0339659" y="38818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9498796" y="3174862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0146853" y="2432419"/>
                <a:ext cx="3701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53" y="2432419"/>
                <a:ext cx="37016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0146958" y="4254096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958" y="4254096"/>
                <a:ext cx="36913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/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135751-3776-0241-9F6D-00C5766F8A1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968447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1421B1-DDBE-204D-B992-489CD4906D53}"/>
              </a:ext>
            </a:extLst>
          </p:cNvPr>
          <p:cNvCxnSpPr>
            <a:cxnSpLocks/>
          </p:cNvCxnSpPr>
          <p:nvPr/>
        </p:nvCxnSpPr>
        <p:spPr>
          <a:xfrm>
            <a:off x="7968447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/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/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F7C5B-5210-634F-9F0C-973962E3135C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H="1">
            <a:off x="5020734" y="3167843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/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11C430-3F2A-D54C-ACF5-2AA0CBA7A319}"/>
              </a:ext>
            </a:extLst>
          </p:cNvPr>
          <p:cNvSpPr txBox="1"/>
          <p:nvPr/>
        </p:nvSpPr>
        <p:spPr>
          <a:xfrm>
            <a:off x="6540846" y="29071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6AD42-4E9D-634B-9FAF-D6F78B2AF52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121644" y="3167843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7DC79E-86B2-1549-8659-AB475F9BF507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6109362" y="3167843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C7972D-531D-3E43-B60D-C3C7A25267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72351" y="253343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CB477-7DC2-4247-9807-7546D6C4F39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686889" y="253343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AD6F86-EA05-9244-A1BC-4DBD68F7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6118" cy="1325563"/>
          </a:xfrm>
        </p:spPr>
        <p:txBody>
          <a:bodyPr/>
          <a:lstStyle/>
          <a:p>
            <a:r>
              <a:rPr lang="en-US" dirty="0"/>
              <a:t>Noise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/>
              <p:nvPr/>
            </p:nvSpPr>
            <p:spPr>
              <a:xfrm>
                <a:off x="3824365" y="200954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65" y="200954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/>
              <p:nvPr/>
            </p:nvSpPr>
            <p:spPr>
              <a:xfrm>
                <a:off x="3281569" y="3722086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69" y="3722086"/>
                <a:ext cx="864296" cy="5198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F0BE-1466-D243-ABC7-A885DEE68B52}"/>
              </a:ext>
            </a:extLst>
          </p:cNvPr>
          <p:cNvCxnSpPr>
            <a:cxnSpLocks/>
          </p:cNvCxnSpPr>
          <p:nvPr/>
        </p:nvCxnSpPr>
        <p:spPr>
          <a:xfrm>
            <a:off x="3488249" y="33076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D29C4-706D-F746-B135-E38C584B25F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26243" y="4244874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/>
              <p:nvPr/>
            </p:nvSpPr>
            <p:spPr>
              <a:xfrm>
                <a:off x="4523548" y="3726119"/>
                <a:ext cx="864296" cy="524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48" y="3726119"/>
                <a:ext cx="864296" cy="5242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6C519-08F9-F64C-A4E3-E51E656B7423}"/>
              </a:ext>
            </a:extLst>
          </p:cNvPr>
          <p:cNvCxnSpPr>
            <a:cxnSpLocks/>
          </p:cNvCxnSpPr>
          <p:nvPr/>
        </p:nvCxnSpPr>
        <p:spPr>
          <a:xfrm>
            <a:off x="5206217" y="33076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1251D-FD66-6246-BA53-A946CC1C1C99}"/>
              </a:ext>
            </a:extLst>
          </p:cNvPr>
          <p:cNvCxnSpPr>
            <a:cxnSpLocks/>
          </p:cNvCxnSpPr>
          <p:nvPr/>
        </p:nvCxnSpPr>
        <p:spPr>
          <a:xfrm>
            <a:off x="4955696" y="4260705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/>
              <p:nvPr/>
            </p:nvSpPr>
            <p:spPr>
              <a:xfrm>
                <a:off x="3314200" y="2920201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0" y="2920201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/>
              <p:nvPr/>
            </p:nvSpPr>
            <p:spPr>
              <a:xfrm>
                <a:off x="4996840" y="2903483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840" y="290348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/>
              <p:nvPr/>
            </p:nvSpPr>
            <p:spPr>
              <a:xfrm>
                <a:off x="3530580" y="464866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80" y="4648664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/>
              <p:nvPr/>
            </p:nvSpPr>
            <p:spPr>
              <a:xfrm>
                <a:off x="4762758" y="464866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58" y="464866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/>
              <p:nvPr/>
            </p:nvSpPr>
            <p:spPr>
              <a:xfrm>
                <a:off x="3704999" y="2854651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99" y="2854651"/>
                <a:ext cx="524116" cy="5242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/>
              <p:nvPr/>
            </p:nvSpPr>
            <p:spPr>
              <a:xfrm>
                <a:off x="4435651" y="2854651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651" y="2854651"/>
                <a:ext cx="524116" cy="5242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F13588-F055-2D48-BBD3-AAD085BC895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69443" y="255219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40D09-BC4F-314E-9DCF-C3236F3BB802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883981" y="255219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/>
              <p:nvPr/>
            </p:nvSpPr>
            <p:spPr>
              <a:xfrm>
                <a:off x="1021457" y="202830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7" y="2028302"/>
                <a:ext cx="1010510" cy="613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/>
              <p:nvPr/>
            </p:nvSpPr>
            <p:spPr>
              <a:xfrm>
                <a:off x="478661" y="3740848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1" y="3740848"/>
                <a:ext cx="864296" cy="51985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ADA6D-F32B-5F46-9E92-88F9964FE5FE}"/>
              </a:ext>
            </a:extLst>
          </p:cNvPr>
          <p:cNvCxnSpPr>
            <a:cxnSpLocks/>
          </p:cNvCxnSpPr>
          <p:nvPr/>
        </p:nvCxnSpPr>
        <p:spPr>
          <a:xfrm>
            <a:off x="685341" y="332638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5E718F-1C1A-524E-9150-626E61A45ED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23335" y="4263636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/>
              <p:nvPr/>
            </p:nvSpPr>
            <p:spPr>
              <a:xfrm>
                <a:off x="1720640" y="3744881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40" y="3744881"/>
                <a:ext cx="864296" cy="51985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AF6A1-DF96-1D44-AB55-2BA56409F7F0}"/>
              </a:ext>
            </a:extLst>
          </p:cNvPr>
          <p:cNvCxnSpPr>
            <a:cxnSpLocks/>
          </p:cNvCxnSpPr>
          <p:nvPr/>
        </p:nvCxnSpPr>
        <p:spPr>
          <a:xfrm>
            <a:off x="2403309" y="332638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C2B4EC-4C65-9744-8453-18DE7FABDCAD}"/>
              </a:ext>
            </a:extLst>
          </p:cNvPr>
          <p:cNvCxnSpPr>
            <a:cxnSpLocks/>
          </p:cNvCxnSpPr>
          <p:nvPr/>
        </p:nvCxnSpPr>
        <p:spPr>
          <a:xfrm>
            <a:off x="2152788" y="4279467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/>
              <p:nvPr/>
            </p:nvSpPr>
            <p:spPr>
              <a:xfrm>
                <a:off x="511292" y="2938963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2" y="2938963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/>
              <p:nvPr/>
            </p:nvSpPr>
            <p:spPr>
              <a:xfrm>
                <a:off x="2193932" y="2922245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32" y="2922245"/>
                <a:ext cx="391004" cy="400110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/>
              <p:nvPr/>
            </p:nvSpPr>
            <p:spPr>
              <a:xfrm>
                <a:off x="727672" y="466742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2" y="4667426"/>
                <a:ext cx="39132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/>
              <p:nvPr/>
            </p:nvSpPr>
            <p:spPr>
              <a:xfrm>
                <a:off x="1959850" y="4667426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50" y="4667426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/>
              <p:nvPr/>
            </p:nvSpPr>
            <p:spPr>
              <a:xfrm>
                <a:off x="1007685" y="2873413"/>
                <a:ext cx="1038053" cy="5242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85" y="2873413"/>
                <a:ext cx="1038053" cy="52426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3EF9BA-4C93-5C47-8F0C-FC159AAB414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35602" y="254258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BA9C4-6F87-7449-9A3D-19F65B398E66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7550140" y="254258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/>
              <p:nvPr/>
            </p:nvSpPr>
            <p:spPr>
              <a:xfrm>
                <a:off x="6687616" y="201869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16" y="2018696"/>
                <a:ext cx="1010510" cy="6137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/>
              <p:nvPr/>
            </p:nvSpPr>
            <p:spPr>
              <a:xfrm>
                <a:off x="6119768" y="293896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68" y="2938963"/>
                <a:ext cx="864296" cy="524264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0A2B64-841C-1C4A-B8B9-4D3EF8140279}"/>
              </a:ext>
            </a:extLst>
          </p:cNvPr>
          <p:cNvCxnSpPr>
            <a:cxnSpLocks/>
          </p:cNvCxnSpPr>
          <p:nvPr/>
        </p:nvCxnSpPr>
        <p:spPr>
          <a:xfrm>
            <a:off x="6351500" y="2439962"/>
            <a:ext cx="0" cy="49900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17CD7-9C45-4944-A654-4C4F78CE31E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6551916" y="346322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/>
              <p:nvPr/>
            </p:nvSpPr>
            <p:spPr>
              <a:xfrm>
                <a:off x="7386799" y="293896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799" y="2938963"/>
                <a:ext cx="864296" cy="52426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7239D-700C-9C44-84DF-6A51A2BF5FD3}"/>
              </a:ext>
            </a:extLst>
          </p:cNvPr>
          <p:cNvCxnSpPr>
            <a:cxnSpLocks/>
          </p:cNvCxnSpPr>
          <p:nvPr/>
        </p:nvCxnSpPr>
        <p:spPr>
          <a:xfrm>
            <a:off x="8069468" y="2439962"/>
            <a:ext cx="0" cy="48939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1A397A-5B12-CC49-8A66-F6BAFB867EB9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7818947" y="346322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/>
              <p:nvPr/>
            </p:nvSpPr>
            <p:spPr>
              <a:xfrm>
                <a:off x="6177451" y="2052537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451" y="2052537"/>
                <a:ext cx="38638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/>
              <p:nvPr/>
            </p:nvSpPr>
            <p:spPr>
              <a:xfrm>
                <a:off x="7860091" y="2035819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91" y="2035819"/>
                <a:ext cx="391004" cy="400110"/>
              </a:xfrm>
              <a:prstGeom prst="rect">
                <a:avLst/>
              </a:prstGeom>
              <a:blipFill>
                <a:blip r:embed="rId2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/>
              <p:nvPr/>
            </p:nvSpPr>
            <p:spPr>
              <a:xfrm>
                <a:off x="6356253" y="464529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53" y="4645294"/>
                <a:ext cx="391325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/>
              <p:nvPr/>
            </p:nvSpPr>
            <p:spPr>
              <a:xfrm>
                <a:off x="7626009" y="464529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09" y="4645294"/>
                <a:ext cx="385875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/>
              <p:nvPr/>
            </p:nvSpPr>
            <p:spPr>
              <a:xfrm>
                <a:off x="6273369" y="3739683"/>
                <a:ext cx="557092" cy="51985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69" y="3739683"/>
                <a:ext cx="557092" cy="519857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/>
              <p:nvPr/>
            </p:nvSpPr>
            <p:spPr>
              <a:xfrm>
                <a:off x="7564535" y="3718893"/>
                <a:ext cx="557093" cy="54064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35" y="3718893"/>
                <a:ext cx="557093" cy="540648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15C7049-2941-674F-84D1-6E3AB2339618}"/>
              </a:ext>
            </a:extLst>
          </p:cNvPr>
          <p:cNvSpPr txBox="1"/>
          <p:nvPr/>
        </p:nvSpPr>
        <p:spPr>
          <a:xfrm>
            <a:off x="2817799" y="1368421"/>
            <a:ext cx="3007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b) Communication Noise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9E76D-D3DA-FD4D-8CFA-E9E9CA315AC6}"/>
              </a:ext>
            </a:extLst>
          </p:cNvPr>
          <p:cNvSpPr txBox="1"/>
          <p:nvPr/>
        </p:nvSpPr>
        <p:spPr>
          <a:xfrm>
            <a:off x="544522" y="1367782"/>
            <a:ext cx="1959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a) Source Noise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51C0C4-34B8-C04C-8D30-C264306F6448}"/>
              </a:ext>
            </a:extLst>
          </p:cNvPr>
          <p:cNvSpPr txBox="1"/>
          <p:nvPr/>
        </p:nvSpPr>
        <p:spPr>
          <a:xfrm>
            <a:off x="6109530" y="1358176"/>
            <a:ext cx="2166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c) Detector Noise</a:t>
            </a:r>
          </a:p>
        </p:txBody>
      </p:sp>
    </p:spTree>
    <p:extLst>
      <p:ext uri="{BB962C8B-B14F-4D97-AF65-F5344CB8AC3E}">
        <p14:creationId xmlns:p14="http://schemas.microsoft.com/office/powerpoint/2010/main" val="327355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5B3C-9025-084F-BBA9-24E2EB6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8" y="57727"/>
            <a:ext cx="10515600" cy="570034"/>
          </a:xfrm>
        </p:spPr>
        <p:txBody>
          <a:bodyPr/>
          <a:lstStyle/>
          <a:p>
            <a:r>
              <a:rPr lang="en-US" sz="1800" dirty="0" err="1"/>
              <a:t>Bilocal</a:t>
            </a:r>
            <a:r>
              <a:rPr lang="en-US" sz="1800" dirty="0"/>
              <a:t> ansatz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/>
              <p:nvPr/>
            </p:nvSpPr>
            <p:spPr>
              <a:xfrm>
                <a:off x="1571246" y="2600345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46" y="2600345"/>
                <a:ext cx="4678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/>
              <p:nvPr/>
            </p:nvSpPr>
            <p:spPr>
              <a:xfrm>
                <a:off x="3999989" y="1938152"/>
                <a:ext cx="558941" cy="4374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989" y="1938152"/>
                <a:ext cx="558941" cy="437465"/>
              </a:xfrm>
              <a:prstGeom prst="roundRect">
                <a:avLst/>
              </a:prstGeom>
              <a:blipFill>
                <a:blip r:embed="rId3"/>
                <a:stretch>
                  <a:fillRect l="-65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4E3C0-EF7D-7C47-9C7C-29886AC23C33}"/>
              </a:ext>
            </a:extLst>
          </p:cNvPr>
          <p:cNvCxnSpPr>
            <a:cxnSpLocks/>
            <a:stCxn id="22" idx="5"/>
            <a:endCxn id="6" idx="1"/>
          </p:cNvCxnSpPr>
          <p:nvPr/>
        </p:nvCxnSpPr>
        <p:spPr>
          <a:xfrm>
            <a:off x="3323205" y="1631115"/>
            <a:ext cx="676784" cy="525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9620-824C-414D-B4DA-CC3A1C9C4441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4558930" y="1642288"/>
            <a:ext cx="678777" cy="514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/>
              <p:nvPr/>
            </p:nvSpPr>
            <p:spPr>
              <a:xfrm>
                <a:off x="6407488" y="1944357"/>
                <a:ext cx="678777" cy="4528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88" y="1944357"/>
                <a:ext cx="678777" cy="452829"/>
              </a:xfrm>
              <a:prstGeom prst="roundRect">
                <a:avLst/>
              </a:prstGeom>
              <a:blipFill>
                <a:blip r:embed="rId4"/>
                <a:stretch>
                  <a:fillRect l="-727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/>
              <p:nvPr/>
            </p:nvSpPr>
            <p:spPr>
              <a:xfrm>
                <a:off x="1474647" y="1922368"/>
                <a:ext cx="659906" cy="4405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47" y="1922368"/>
                <a:ext cx="659906" cy="440532"/>
              </a:xfrm>
              <a:prstGeom prst="roundRect">
                <a:avLst/>
              </a:prstGeom>
              <a:blipFill>
                <a:blip r:embed="rId5"/>
                <a:stretch>
                  <a:fillRect l="-7407" r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19BF1-F138-204D-896D-23AD85E11E4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1804600" y="2362900"/>
            <a:ext cx="556" cy="23744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B01D7-CC63-8D44-BA6B-1B4E87B793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276779" y="2375617"/>
            <a:ext cx="2681" cy="26046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/>
              <p:nvPr/>
            </p:nvSpPr>
            <p:spPr>
              <a:xfrm>
                <a:off x="4002449" y="2636083"/>
                <a:ext cx="548660" cy="57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49" y="2636083"/>
                <a:ext cx="548660" cy="5700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/>
              <p:nvPr/>
            </p:nvSpPr>
            <p:spPr>
              <a:xfrm>
                <a:off x="6512549" y="2645127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9" y="2645127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54010-110F-D84C-A4C1-CEC694CFE2F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1802449" y="1658621"/>
            <a:ext cx="2151" cy="26374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2D1E4-906C-AD44-B2D2-8ED26F8FD74C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6744384" y="1660193"/>
            <a:ext cx="2493" cy="284164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2339A-29E1-0349-A3E5-89ED3B9C6E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279460" y="1662694"/>
            <a:ext cx="0" cy="27545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AA7A8-8F23-0C4F-9E7E-1FF16689BC5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746877" y="2397186"/>
            <a:ext cx="2243" cy="24794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/>
              <p:nvPr/>
            </p:nvSpPr>
            <p:spPr>
              <a:xfrm>
                <a:off x="1405855" y="1289289"/>
                <a:ext cx="793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55" y="1289289"/>
                <a:ext cx="793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EA92D2-6767-4244-B377-9A0D59EC556C}"/>
              </a:ext>
            </a:extLst>
          </p:cNvPr>
          <p:cNvCxnSpPr>
            <a:cxnSpLocks/>
            <a:stCxn id="22" idx="3"/>
            <a:endCxn id="10" idx="3"/>
          </p:cNvCxnSpPr>
          <p:nvPr/>
        </p:nvCxnSpPr>
        <p:spPr>
          <a:xfrm flipH="1">
            <a:off x="2134553" y="1631115"/>
            <a:ext cx="683869" cy="5115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CDE37-8E9A-004F-B779-C52790A747DC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5742490" y="1642288"/>
            <a:ext cx="664998" cy="5284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/>
              <p:nvPr/>
            </p:nvSpPr>
            <p:spPr>
              <a:xfrm>
                <a:off x="2713878" y="1256454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78" y="1256454"/>
                <a:ext cx="713871" cy="43894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/>
              <p:nvPr/>
            </p:nvSpPr>
            <p:spPr>
              <a:xfrm>
                <a:off x="2361694" y="1662874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94" y="1662874"/>
                <a:ext cx="340252" cy="349572"/>
              </a:xfrm>
              <a:prstGeom prst="roundRect">
                <a:avLst/>
              </a:prstGeom>
              <a:blipFill>
                <a:blip r:embed="rId10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/>
              <p:nvPr/>
            </p:nvSpPr>
            <p:spPr>
              <a:xfrm>
                <a:off x="3447867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67" y="1679482"/>
                <a:ext cx="340252" cy="349572"/>
              </a:xfrm>
              <a:prstGeom prst="roundRect">
                <a:avLst/>
              </a:prstGeom>
              <a:blipFill>
                <a:blip r:embed="rId11"/>
                <a:stretch>
                  <a:fillRect l="-714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/>
              <p:nvPr/>
            </p:nvSpPr>
            <p:spPr>
              <a:xfrm>
                <a:off x="4804974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4" y="1679482"/>
                <a:ext cx="340252" cy="349572"/>
              </a:xfrm>
              <a:prstGeom prst="roundRect">
                <a:avLst/>
              </a:prstGeom>
              <a:blipFill>
                <a:blip r:embed="rId12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/>
              <p:nvPr/>
            </p:nvSpPr>
            <p:spPr>
              <a:xfrm>
                <a:off x="5848548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48" y="1679482"/>
                <a:ext cx="340252" cy="349572"/>
              </a:xfrm>
              <a:prstGeom prst="roundRect">
                <a:avLst/>
              </a:prstGeom>
              <a:blipFill>
                <a:blip r:embed="rId13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/>
              <p:nvPr/>
            </p:nvSpPr>
            <p:spPr>
              <a:xfrm>
                <a:off x="4040510" y="1267627"/>
                <a:ext cx="488318" cy="570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10" y="1267627"/>
                <a:ext cx="488318" cy="5700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/>
              <p:nvPr/>
            </p:nvSpPr>
            <p:spPr>
              <a:xfrm>
                <a:off x="6511339" y="129086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39" y="1290861"/>
                <a:ext cx="4660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/>
              <p:nvPr/>
            </p:nvSpPr>
            <p:spPr>
              <a:xfrm>
                <a:off x="5133163" y="1267627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63" y="1267627"/>
                <a:ext cx="713871" cy="43894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AC022-4386-A143-B268-A27C00AD83C4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 flipV="1">
            <a:off x="1813863" y="5409996"/>
            <a:ext cx="4017446" cy="658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3DB747-63FF-5C4D-833F-29E795B6086E}"/>
              </a:ext>
            </a:extLst>
          </p:cNvPr>
          <p:cNvCxnSpPr>
            <a:cxnSpLocks/>
            <a:stCxn id="49" idx="3"/>
            <a:endCxn id="81" idx="1"/>
          </p:cNvCxnSpPr>
          <p:nvPr/>
        </p:nvCxnSpPr>
        <p:spPr>
          <a:xfrm flipV="1">
            <a:off x="1810085" y="4917543"/>
            <a:ext cx="4021750" cy="17594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49369-7EA5-6D42-A45E-025E18205EF7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1799920" y="4431205"/>
            <a:ext cx="4031389" cy="17076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27B62-D832-4F40-A4EC-B5439967BE1E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1799920" y="3936952"/>
            <a:ext cx="4036669" cy="532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BFD99E-2C77-6046-BE05-0F21B99E31CE}"/>
              </a:ext>
            </a:extLst>
          </p:cNvPr>
          <p:cNvSpPr/>
          <p:nvPr/>
        </p:nvSpPr>
        <p:spPr>
          <a:xfrm>
            <a:off x="3309758" y="3262403"/>
            <a:ext cx="1137281" cy="2593170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Noise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353E978-216A-5B4E-A2DA-B080BBEAA8AF}"/>
              </a:ext>
            </a:extLst>
          </p:cNvPr>
          <p:cNvSpPr/>
          <p:nvPr/>
        </p:nvSpPr>
        <p:spPr>
          <a:xfrm>
            <a:off x="1228903" y="3262400"/>
            <a:ext cx="1940277" cy="2593170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Sources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FEFDE8-7B9E-2F49-9986-0B960EA307C1}"/>
              </a:ext>
            </a:extLst>
          </p:cNvPr>
          <p:cNvSpPr/>
          <p:nvPr/>
        </p:nvSpPr>
        <p:spPr>
          <a:xfrm>
            <a:off x="4602148" y="3275748"/>
            <a:ext cx="2663169" cy="2579825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Nonsignaling Devices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/>
              <p:nvPr/>
            </p:nvSpPr>
            <p:spPr>
              <a:xfrm>
                <a:off x="1270134" y="4765860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34" y="4765860"/>
                <a:ext cx="539951" cy="338554"/>
              </a:xfrm>
              <a:prstGeom prst="rect">
                <a:avLst/>
              </a:prstGeom>
              <a:blipFill>
                <a:blip r:embed="rId1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/>
              <p:nvPr/>
            </p:nvSpPr>
            <p:spPr>
              <a:xfrm>
                <a:off x="6749620" y="3773837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20" y="3773837"/>
                <a:ext cx="249009" cy="338554"/>
              </a:xfrm>
              <a:prstGeom prst="rect">
                <a:avLst/>
              </a:prstGeom>
              <a:blipFill>
                <a:blip r:embed="rId18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/>
              <p:nvPr/>
            </p:nvSpPr>
            <p:spPr>
              <a:xfrm>
                <a:off x="2037924" y="4721212"/>
                <a:ext cx="908954" cy="87983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24" y="4721212"/>
                <a:ext cx="908954" cy="879830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/>
              <p:nvPr/>
            </p:nvSpPr>
            <p:spPr>
              <a:xfrm>
                <a:off x="4800502" y="3751226"/>
                <a:ext cx="856264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02" y="3751226"/>
                <a:ext cx="856264" cy="382091"/>
              </a:xfrm>
              <a:prstGeom prst="roundRect">
                <a:avLst>
                  <a:gd name="adj" fmla="val 0"/>
                </a:avLst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/>
              <p:nvPr/>
            </p:nvSpPr>
            <p:spPr>
              <a:xfrm>
                <a:off x="4788867" y="5213709"/>
                <a:ext cx="869346" cy="38209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67" y="5213709"/>
                <a:ext cx="869346" cy="382092"/>
              </a:xfrm>
              <a:prstGeom prst="roundRect">
                <a:avLst>
                  <a:gd name="adj" fmla="val 0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1AE379-7C52-184B-9CF0-9AB3A5E1523F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6280051" y="5409898"/>
            <a:ext cx="506522" cy="9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BFA6FC-D8AF-A54C-A254-2DF52CF7723E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285331" y="3942272"/>
            <a:ext cx="464289" cy="842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/>
              <p:nvPr/>
            </p:nvSpPr>
            <p:spPr>
              <a:xfrm>
                <a:off x="6776999" y="5265954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99" y="5265954"/>
                <a:ext cx="250948" cy="338554"/>
              </a:xfrm>
              <a:prstGeom prst="rect">
                <a:avLst/>
              </a:prstGeom>
              <a:blipFill>
                <a:blip r:embed="rId2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/>
              <p:nvPr/>
            </p:nvSpPr>
            <p:spPr>
              <a:xfrm>
                <a:off x="1273912" y="524729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12" y="5247299"/>
                <a:ext cx="539951" cy="338554"/>
              </a:xfrm>
              <a:prstGeom prst="rect">
                <a:avLst/>
              </a:prstGeom>
              <a:blipFill>
                <a:blip r:embed="rId2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/>
              <p:nvPr/>
            </p:nvSpPr>
            <p:spPr>
              <a:xfrm>
                <a:off x="1259969" y="3767675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69" y="3767675"/>
                <a:ext cx="539951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/>
              <p:nvPr/>
            </p:nvSpPr>
            <p:spPr>
              <a:xfrm>
                <a:off x="2044006" y="3746413"/>
                <a:ext cx="908954" cy="871951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06" y="3746413"/>
                <a:ext cx="908954" cy="871951"/>
              </a:xfrm>
              <a:prstGeom prst="roundRect">
                <a:avLst>
                  <a:gd name="adj" fmla="val 0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/>
              <p:nvPr/>
            </p:nvSpPr>
            <p:spPr>
              <a:xfrm>
                <a:off x="1259969" y="42790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69" y="4279004"/>
                <a:ext cx="539951" cy="338554"/>
              </a:xfrm>
              <a:prstGeom prst="rect">
                <a:avLst/>
              </a:prstGeom>
              <a:blipFill>
                <a:blip r:embed="rId2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/>
              <p:nvPr/>
            </p:nvSpPr>
            <p:spPr>
              <a:xfrm>
                <a:off x="4790479" y="4240159"/>
                <a:ext cx="869346" cy="86842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79" y="4240159"/>
                <a:ext cx="869346" cy="868429"/>
              </a:xfrm>
              <a:prstGeom prst="roundRect">
                <a:avLst>
                  <a:gd name="adj" fmla="val 0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/>
              <p:nvPr/>
            </p:nvSpPr>
            <p:spPr>
              <a:xfrm>
                <a:off x="6930899" y="4529484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99" y="4529484"/>
                <a:ext cx="250948" cy="338554"/>
              </a:xfrm>
              <a:prstGeom prst="rect">
                <a:avLst/>
              </a:prstGeom>
              <a:blipFill>
                <a:blip r:embed="rId2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A2DF43-4344-EE49-9DBD-36BBD7EB7133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6280577" y="4917445"/>
            <a:ext cx="484720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E917FD-D588-9048-BEE2-951A055B20C5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6280051" y="4431110"/>
            <a:ext cx="484720" cy="9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/>
              <p:nvPr/>
            </p:nvSpPr>
            <p:spPr>
              <a:xfrm>
                <a:off x="3659445" y="3750478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5" y="3750478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/>
              <p:nvPr/>
            </p:nvSpPr>
            <p:spPr>
              <a:xfrm>
                <a:off x="3659442" y="4231072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2" y="4231072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/>
              <p:nvPr/>
            </p:nvSpPr>
            <p:spPr>
              <a:xfrm>
                <a:off x="3659442" y="4721211"/>
                <a:ext cx="44179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2" y="4721211"/>
                <a:ext cx="441793" cy="387292"/>
              </a:xfrm>
              <a:prstGeom prst="roundRect">
                <a:avLst>
                  <a:gd name="adj" fmla="val 0"/>
                </a:avLst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/>
              <p:nvPr/>
            </p:nvSpPr>
            <p:spPr>
              <a:xfrm>
                <a:off x="3660354" y="5211350"/>
                <a:ext cx="441796" cy="39309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54" y="5211350"/>
                <a:ext cx="441796" cy="393097"/>
              </a:xfrm>
              <a:prstGeom prst="roundRect">
                <a:avLst>
                  <a:gd name="adj" fmla="val 0"/>
                </a:avLst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900EB-6ABE-5846-9DA3-2B13B1340665}"/>
              </a:ext>
            </a:extLst>
          </p:cNvPr>
          <p:cNvGrpSpPr/>
          <p:nvPr/>
        </p:nvGrpSpPr>
        <p:grpSpPr>
          <a:xfrm>
            <a:off x="5831309" y="5218950"/>
            <a:ext cx="448742" cy="474597"/>
            <a:chOff x="6802682" y="3964855"/>
            <a:chExt cx="299340" cy="31413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7E7711D4-2B60-7A4D-8F8D-C5F37C8DC3E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08A00D5D-A0B4-C641-8526-B8849773B35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021D5D-3AE6-7C4B-99DA-484D6C6F9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4AA5AA6-EB0C-7845-AA78-7C719DF61596}"/>
              </a:ext>
            </a:extLst>
          </p:cNvPr>
          <p:cNvGrpSpPr/>
          <p:nvPr/>
        </p:nvGrpSpPr>
        <p:grpSpPr>
          <a:xfrm>
            <a:off x="5831835" y="4726497"/>
            <a:ext cx="448742" cy="474597"/>
            <a:chOff x="6802682" y="3964855"/>
            <a:chExt cx="299340" cy="314132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4B264049-52D0-AB4A-83CF-42A46BE3D65F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682E7246-36E4-D84D-AA0B-2662ADBEF043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B25A9B4-D944-2C4B-8510-0623619A3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909"/>
              <a:ext cx="142704" cy="19047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DA58E6-FF11-D349-ABF9-96EE06DFDB34}"/>
              </a:ext>
            </a:extLst>
          </p:cNvPr>
          <p:cNvGrpSpPr/>
          <p:nvPr/>
        </p:nvGrpSpPr>
        <p:grpSpPr>
          <a:xfrm>
            <a:off x="5831309" y="4240159"/>
            <a:ext cx="448742" cy="474597"/>
            <a:chOff x="6802682" y="3964855"/>
            <a:chExt cx="299340" cy="31413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ADB3E-832E-8449-845F-FC40534151F8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60800559-EC5D-C041-9D58-09412E6F7059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41BEB1B-F4CC-524A-AEB6-04BBBF694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771136-B19D-174D-8FEF-04C09D127B3A}"/>
              </a:ext>
            </a:extLst>
          </p:cNvPr>
          <p:cNvGrpSpPr/>
          <p:nvPr/>
        </p:nvGrpSpPr>
        <p:grpSpPr>
          <a:xfrm>
            <a:off x="5836589" y="3751226"/>
            <a:ext cx="448742" cy="474597"/>
            <a:chOff x="6802682" y="3964855"/>
            <a:chExt cx="299340" cy="314132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E911512-45A0-7C45-8E52-66E8D804570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30B5895A-BD39-3645-83AB-3F859F4952B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BF479D-C8AE-A04B-87DC-48FA5EEF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>
            <a:extLst>
              <a:ext uri="{FF2B5EF4-FFF2-40B4-BE49-F238E27FC236}">
                <a16:creationId xmlns:a16="http://schemas.microsoft.com/office/drawing/2014/main" id="{37D185E9-FAFF-204F-A286-5BF18F7779CF}"/>
              </a:ext>
            </a:extLst>
          </p:cNvPr>
          <p:cNvSpPr/>
          <p:nvPr/>
        </p:nvSpPr>
        <p:spPr>
          <a:xfrm>
            <a:off x="6786573" y="4397055"/>
            <a:ext cx="148966" cy="5595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/>
              <p:nvPr/>
            </p:nvSpPr>
            <p:spPr>
              <a:xfrm>
                <a:off x="6424990" y="4511263"/>
                <a:ext cx="547454" cy="16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990" y="4511263"/>
                <a:ext cx="547454" cy="164273"/>
              </a:xfrm>
              <a:prstGeom prst="rect">
                <a:avLst/>
              </a:prstGeom>
              <a:blipFill>
                <a:blip r:embed="rId33"/>
                <a:stretch>
                  <a:fillRect b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7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203</Words>
  <Application>Microsoft Macintosh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Diagrams for Variational Quantum Optimization of Non-n-locality in Noisy Quantum Networks</vt:lpstr>
      <vt:lpstr>Example n-local network</vt:lpstr>
      <vt:lpstr>CHSH Scenario</vt:lpstr>
      <vt:lpstr>Bilocal Network</vt:lpstr>
      <vt:lpstr>N-local star</vt:lpstr>
      <vt:lpstr>Chain n-local Network</vt:lpstr>
      <vt:lpstr>Noise Models</vt:lpstr>
      <vt:lpstr>Bilocal ansatz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Variational Quantum Optimization of Non-n-locality in Noisy Quantum Networks</dc:title>
  <dc:creator>Doolittle, Brian Dopkins</dc:creator>
  <cp:lastModifiedBy>Doolittle, Brian Dopkins</cp:lastModifiedBy>
  <cp:revision>3</cp:revision>
  <dcterms:created xsi:type="dcterms:W3CDTF">2022-04-12T18:21:59Z</dcterms:created>
  <dcterms:modified xsi:type="dcterms:W3CDTF">2022-04-13T22:40:28Z</dcterms:modified>
</cp:coreProperties>
</file>