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68" r:id="rId4"/>
    <p:sldId id="272" r:id="rId5"/>
    <p:sldId id="269" r:id="rId6"/>
    <p:sldId id="274" r:id="rId7"/>
    <p:sldId id="278" r:id="rId8"/>
    <p:sldId id="275" r:id="rId9"/>
    <p:sldId id="276" r:id="rId10"/>
    <p:sldId id="277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33EB7A-0375-40CA-BA48-47F4F314A688}">
          <p14:sldIdLst>
            <p14:sldId id="256"/>
            <p14:sldId id="257"/>
            <p14:sldId id="268"/>
            <p14:sldId id="272"/>
            <p14:sldId id="269"/>
            <p14:sldId id="274"/>
            <p14:sldId id="278"/>
            <p14:sldId id="275"/>
            <p14:sldId id="276"/>
            <p14:sldId id="277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A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6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7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5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74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1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9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8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3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9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3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A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51D6BB-9375-96DC-6372-29D22099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356296"/>
            <a:ext cx="9906000" cy="4486556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C100E3-8E8E-4994-BD8E-492CFEB73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91214"/>
            <a:ext cx="9906000" cy="923934"/>
          </a:xfrm>
        </p:spPr>
        <p:txBody>
          <a:bodyPr>
            <a:normAutofit/>
          </a:bodyPr>
          <a:lstStyle/>
          <a:p>
            <a:r>
              <a:rPr lang="si-LK" sz="4800" b="1" u="sng" dirty="0">
                <a:solidFill>
                  <a:schemeClr val="bg1"/>
                </a:solidFill>
              </a:rPr>
              <a:t>FERTILIZER SPRAYING ROBOT</a:t>
            </a:r>
            <a:r>
              <a:rPr lang="si-LK" sz="4800" u="sng" dirty="0">
                <a:solidFill>
                  <a:schemeClr val="bg1"/>
                </a:solidFill>
              </a:rPr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3848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E35CE91-14D9-43FC-ADCA-4FB5148A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388637"/>
            <a:ext cx="7148602" cy="2192694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56323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E35CE91-14D9-43FC-ADCA-4FB5148A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809053"/>
            <a:ext cx="6801612" cy="1239894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7896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BCC48E1-77BA-4CDD-AF94-AC072848A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9219" y="2494248"/>
            <a:ext cx="6801612" cy="1239894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563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2767-4F96-9243-62E3-D5168B44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302" y="2295461"/>
            <a:ext cx="5083279" cy="2601003"/>
          </a:xfrm>
        </p:spPr>
        <p:txBody>
          <a:bodyPr>
            <a:normAutofit/>
          </a:bodyPr>
          <a:lstStyle/>
          <a:p>
            <a:r>
              <a:rPr lang="si-LK" sz="2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GAHDSE241F-044 Ranasingha A.S
GAHDSE241F-045 C.D.Wijesekara</a:t>
            </a:r>
          </a:p>
          <a:p>
            <a:r>
              <a:rPr lang="si-LK" sz="2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GAHDSE241F-046 J.K.N.T.Dilshan</a:t>
            </a:r>
            <a:endParaRPr lang="en-US" sz="25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36C4D-FDCE-543A-C055-B94ADD53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2884" y="2295462"/>
            <a:ext cx="3841568" cy="1991403"/>
          </a:xfrm>
        </p:spPr>
        <p:txBody>
          <a:bodyPr>
            <a:normAutofit/>
          </a:bodyPr>
          <a:lstStyle/>
          <a:p>
            <a:r>
              <a:rPr lang="si-LK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Group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  <a:endParaRPr lang="si-LK" sz="5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si-LK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Members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7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2501-4673-46CE-AEC6-4FFFEBD7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804672"/>
            <a:ext cx="4806991" cy="4337599"/>
          </a:xfrm>
        </p:spPr>
        <p:txBody>
          <a:bodyPr>
            <a:normAutofit fontScale="92500" lnSpcReduction="10000"/>
          </a:bodyPr>
          <a:lstStyle/>
          <a:p>
            <a:r>
              <a:rPr lang="si-LK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Introduction </a:t>
            </a:r>
          </a:p>
          <a:p>
            <a:r>
              <a:rPr lang="si-LK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Problem Statement</a:t>
            </a:r>
          </a:p>
          <a:p>
            <a:r>
              <a:rPr lang="si-LK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Literature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Review</a:t>
            </a:r>
          </a:p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i-LK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roposed solution </a:t>
            </a:r>
          </a:p>
          <a:p>
            <a:r>
              <a:rPr lang="si-LK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Methodology
Expected Results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F938C66-D6A4-4A2B-AD8A-7771398A0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7245" y="2094743"/>
            <a:ext cx="3574420" cy="1334257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6005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7398F2-6DF0-4E7D-9316-21732C48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122"/>
            <a:ext cx="7768270" cy="1137637"/>
          </a:xfr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58806-3A82-41B7-90A6-0480C0FA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1540759"/>
            <a:ext cx="9832258" cy="4299602"/>
          </a:xfrm>
          <a:solidFill>
            <a:srgbClr val="98ACB2">
              <a:alpha val="0"/>
            </a:srgbClr>
          </a:solidFill>
        </p:spPr>
        <p:txBody>
          <a:bodyPr>
            <a:normAutofit fontScale="92500" lnSpcReduction="10000"/>
          </a:bodyPr>
          <a:lstStyle/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Fertilizer Robot is an Arduino smart device built to simplify the application of fertilizers to plants in the agricultural field.</a:t>
            </a: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yield can be increased</a:t>
            </a: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to reduce human labor costs and environmental impact</a:t>
            </a: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robots recognize the plants and move along the rows to spray the fertilizer.</a:t>
            </a: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system is to reduce fertilizer wastage.</a:t>
            </a: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Arduino Broad acts as the brain of the robot.</a:t>
            </a: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important to improve agricultural practices</a:t>
            </a: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–The objective of our project is to develop an autonomous robot that can detect plants and spray fertilizer accurately using IR sensors.</a:t>
            </a: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it seeks to solve – Increasing the efficiency of fertilizer application in agriculture, reducing labor costs and reducing fertilizer wastage.</a:t>
            </a:r>
          </a:p>
          <a:p>
            <a:pPr>
              <a:buClrTx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6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8C12-7DF9-4880-B538-A4F200C6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804672"/>
            <a:ext cx="5141288" cy="5248656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Identify the problem – </a:t>
            </a:r>
          </a:p>
          <a:p>
            <a:pPr marL="457200" lvl="2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The problem here is that human labor is not enough and some fertilizers are not good for the human body. Applying too much fertilizer can damage plants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Importance – </a:t>
            </a:r>
          </a:p>
          <a:p>
            <a:pPr marL="457200" lvl="2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By solving this problem, robots can apply fertilizers without human labor and monitor the condition of the soil, thereby preventing waste of fertilizers and human labor.</a:t>
            </a:r>
          </a:p>
          <a:p>
            <a:pPr marL="228600" lvl="1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0489C-94A0-471C-B11E-7B44D326A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386" y="1091853"/>
            <a:ext cx="4815840" cy="874599"/>
          </a:xfrm>
        </p:spPr>
        <p:txBody>
          <a:bodyPr>
            <a:normAutofit/>
          </a:bodyPr>
          <a:lstStyle/>
          <a:p>
            <a:r>
              <a:rPr lang="si-LK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Problem statement</a:t>
            </a:r>
            <a:r>
              <a:rPr lang="si-LK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27E02-DD00-402C-8583-E7AACB56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76" y="2172299"/>
            <a:ext cx="4492260" cy="35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5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7398F2-6DF0-4E7D-9316-21732C48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122"/>
            <a:ext cx="7768270" cy="1137637"/>
          </a:xfr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58806-3A82-41B7-90A6-0480C0FA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1540759"/>
            <a:ext cx="9832258" cy="4299602"/>
          </a:xfrm>
          <a:solidFill>
            <a:srgbClr val="98ACB2">
              <a:alpha val="0"/>
            </a:srgb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of Existing Solution – 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there are many line follow concept. 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plant should be identified and sprayed with fertilizer.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discovered so far is watering the plant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Identification –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robot should return to the starting position after the amount of fertilizer is exhausted or the fertilizer is finished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making this using line following concept and watering plant concept</a:t>
            </a:r>
          </a:p>
          <a:p>
            <a:pPr marL="457200" lvl="2" indent="0">
              <a:buClrTx/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8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7398F2-6DF0-4E7D-9316-21732C48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4461"/>
            <a:ext cx="7768270" cy="1137637"/>
          </a:xfr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i-LK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roposed solution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58806-3A82-41B7-90A6-0480C0FA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834" y="1917289"/>
            <a:ext cx="9832258" cy="3834581"/>
          </a:xfrm>
          <a:solidFill>
            <a:srgbClr val="98ACB2">
              <a:alpha val="0"/>
            </a:srgbClr>
          </a:solidFill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proposed system is to design a cost effective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follow mechanism for navigation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detection using sensors.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Fertilizer Spraying using motors.</a:t>
            </a:r>
          </a:p>
          <a:p>
            <a:pPr>
              <a:buClrTx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3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7398F2-6DF0-4E7D-9316-21732C48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122"/>
            <a:ext cx="7768270" cy="1137637"/>
          </a:xfr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58806-3A82-41B7-90A6-0480C0FA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1452269"/>
            <a:ext cx="10010142" cy="4752588"/>
          </a:xfrm>
          <a:solidFill>
            <a:srgbClr val="98ACB2">
              <a:alpha val="0"/>
            </a:srgb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Designing and Decorating the Robot (3 Days)</a:t>
            </a:r>
          </a:p>
          <a:p>
            <a:pPr marL="914400" lvl="4" indent="0">
              <a:buClrTx/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all the components together and finish creating the complete robot.</a:t>
            </a:r>
          </a:p>
          <a:p>
            <a:pPr lvl="2">
              <a:buClrTx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Software Development (10 Days)</a:t>
            </a:r>
          </a:p>
          <a:p>
            <a:pPr marL="914400" lvl="4" indent="0">
              <a:buClrTx/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this robot by writing and adding the code to the Arduino board.</a:t>
            </a:r>
          </a:p>
          <a:p>
            <a:pPr lvl="2">
              <a:buClrTx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Testing and Validation (7 Days)</a:t>
            </a:r>
          </a:p>
          <a:p>
            <a:pPr marL="914400" lvl="4" indent="0">
              <a:buClrTx/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code to see if the robot is working correctly and correct any errors.</a:t>
            </a:r>
          </a:p>
          <a:p>
            <a:pPr>
              <a:buClrTx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- Software development tools and programming languages</a:t>
            </a:r>
          </a:p>
          <a:p>
            <a:pPr marL="0" indent="0">
              <a:buClrTx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ABB02-D243-47A4-B23A-72AEEEBA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03" y="4282751"/>
            <a:ext cx="9599016" cy="18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7398F2-6DF0-4E7D-9316-21732C48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122"/>
            <a:ext cx="7768270" cy="1137637"/>
          </a:xfr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58806-3A82-41B7-90A6-0480C0FA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1917289"/>
            <a:ext cx="9832258" cy="3834581"/>
          </a:xfrm>
          <a:solidFill>
            <a:srgbClr val="98ACB2">
              <a:alpha val="0"/>
            </a:srgb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Auto-navigation: Having auto-navigation capabilities that enable the robot to move accurately through the farm, avoiding obstacles.</a:t>
            </a:r>
          </a:p>
          <a:p>
            <a:pPr>
              <a:buClr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fertilizer is not enough - Returning the robot to the starting position when the amount of liquid fertilizer placed in the robot is not enough</a:t>
            </a:r>
          </a:p>
          <a:p>
            <a:pPr>
              <a:buClr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detection - Plant detection by IR sensor</a:t>
            </a:r>
          </a:p>
          <a:p>
            <a:pPr>
              <a:buClr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Fertilizer - Spray each plant with fertilizer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67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595</TotalTime>
  <Words>493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Iskoola Pota</vt:lpstr>
      <vt:lpstr>Times New Roman</vt:lpstr>
      <vt:lpstr>Wingdings</vt:lpstr>
      <vt:lpstr>Parcel</vt:lpstr>
      <vt:lpstr>PowerPoint Presentation</vt:lpstr>
      <vt:lpstr>PowerPoint Presentation</vt:lpstr>
      <vt:lpstr>PowerPoint Presentation</vt:lpstr>
      <vt:lpstr>INTRODUCTION</vt:lpstr>
      <vt:lpstr>PowerPoint Presentation</vt:lpstr>
      <vt:lpstr>Literature Reviews</vt:lpstr>
      <vt:lpstr>Proposed solution </vt:lpstr>
      <vt:lpstr>Methodology</vt:lpstr>
      <vt:lpstr>EXPECTED RESULT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FERTILIZER SPRAYING ROBOT</dc:title>
  <dc:creator>akarshana2003421@gmail.com</dc:creator>
  <cp:lastModifiedBy>Chithmi Dilaksha</cp:lastModifiedBy>
  <cp:revision>29</cp:revision>
  <dcterms:created xsi:type="dcterms:W3CDTF">2024-06-02T12:32:09Z</dcterms:created>
  <dcterms:modified xsi:type="dcterms:W3CDTF">2024-06-06T08:18:11Z</dcterms:modified>
</cp:coreProperties>
</file>