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B549D83-2476-446E-B630-43598564768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32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31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5558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649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7833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508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822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316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871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87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20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794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59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348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159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90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66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91461-AABB-E9E5-D12B-F8234C0B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648" y="1596610"/>
            <a:ext cx="9906000" cy="2852737"/>
          </a:xfrm>
        </p:spPr>
        <p:txBody>
          <a:bodyPr>
            <a:normAutofit fontScale="90000"/>
          </a:bodyPr>
          <a:lstStyle/>
          <a:p>
            <a:pPr algn="ctr"/>
            <a:r>
              <a:rPr lang="si-LK" sz="9600" b="1" dirty="0">
                <a:solidFill>
                  <a:schemeClr val="tx1"/>
                </a:solidFill>
              </a:rPr>
              <a:t>FERTILIZER </a:t>
            </a:r>
            <a:br>
              <a:rPr lang="en-US" sz="9600" b="1" dirty="0">
                <a:solidFill>
                  <a:schemeClr val="tx1"/>
                </a:solidFill>
              </a:rPr>
            </a:br>
            <a:r>
              <a:rPr lang="si-LK" sz="9600" b="1" dirty="0">
                <a:solidFill>
                  <a:schemeClr val="tx1"/>
                </a:solidFill>
              </a:rPr>
              <a:t>SPRAYING ROBOT</a:t>
            </a:r>
            <a:r>
              <a:rPr lang="si-LK" sz="8000" dirty="0">
                <a:solidFill>
                  <a:schemeClr val="tx1"/>
                </a:solidFill>
              </a:rPr>
              <a:t> </a:t>
            </a:r>
            <a:endParaRPr lang="en-US" sz="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485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37D3F-9E8F-D8A6-3C23-C8B8B8673B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i-LK" sz="4400" b="1" dirty="0">
                <a:solidFill>
                  <a:schemeClr val="bg1"/>
                </a:solidFill>
              </a:rPr>
              <a:t>Thank you!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CCA5B3-19F1-402C-92D3-91BEC9515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2532" y="2206281"/>
            <a:ext cx="7766936" cy="2042808"/>
          </a:xfrm>
        </p:spPr>
        <p:txBody>
          <a:bodyPr>
            <a:normAutofit/>
          </a:bodyPr>
          <a:lstStyle/>
          <a:p>
            <a:pPr algn="ctr"/>
            <a:r>
              <a:rPr lang="en-US" sz="11500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07557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02767-4F96-9243-62E3-D5168B44C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787" y="2102406"/>
            <a:ext cx="7956176" cy="5198534"/>
          </a:xfrm>
        </p:spPr>
        <p:txBody>
          <a:bodyPr>
            <a:normAutofit/>
          </a:bodyPr>
          <a:lstStyle/>
          <a:p>
            <a:r>
              <a:rPr lang="si-LK" sz="3600" dirty="0">
                <a:solidFill>
                  <a:schemeClr val="bg2">
                    <a:lumMod val="50000"/>
                  </a:schemeClr>
                </a:solidFill>
              </a:rPr>
              <a:t>GAHDSE241F-044 Ranasingha A.S
GAHDSE241F-045 C.D.Wijesekara</a:t>
            </a:r>
          </a:p>
          <a:p>
            <a:r>
              <a:rPr lang="si-LK" sz="3600" dirty="0">
                <a:solidFill>
                  <a:schemeClr val="bg2">
                    <a:lumMod val="50000"/>
                  </a:schemeClr>
                </a:solidFill>
              </a:rPr>
              <a:t>GAHDSE241F-046 J.K.N.T.Dilshan</a:t>
            </a:r>
            <a:endParaRPr lang="en-U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836C4D-FDCE-543A-C055-B94ADD537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9787" y="497540"/>
            <a:ext cx="3856037" cy="3400612"/>
          </a:xfrm>
        </p:spPr>
        <p:txBody>
          <a:bodyPr>
            <a:normAutofit/>
          </a:bodyPr>
          <a:lstStyle/>
          <a:p>
            <a:r>
              <a:rPr lang="si-LK" sz="4000" b="1" dirty="0">
                <a:solidFill>
                  <a:schemeClr val="tx1"/>
                </a:solidFill>
              </a:rPr>
              <a:t>Group</a:t>
            </a:r>
          </a:p>
          <a:p>
            <a:r>
              <a:rPr lang="si-LK" sz="4000" b="1" dirty="0">
                <a:solidFill>
                  <a:schemeClr val="tx1"/>
                </a:solidFill>
              </a:rPr>
              <a:t>Members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B72AF6-AF74-496C-A6FD-E1A24E141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555" y="4701673"/>
            <a:ext cx="3954445" cy="185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178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3994053-AECE-378E-6B89-4F8EE92A2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i-LK" b="1" dirty="0">
                <a:solidFill>
                  <a:schemeClr val="tx1"/>
                </a:solidFill>
              </a:rPr>
              <a:t>Contents</a:t>
            </a:r>
            <a:r>
              <a:rPr lang="si-LK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75BE545-04EE-9C09-9E80-C9CF01D04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i-LK" sz="3600" dirty="0">
                <a:solidFill>
                  <a:schemeClr val="tx1"/>
                </a:solidFill>
              </a:rPr>
              <a:t>Introduction </a:t>
            </a:r>
          </a:p>
          <a:p>
            <a:r>
              <a:rPr lang="si-LK" sz="3600" dirty="0">
                <a:solidFill>
                  <a:schemeClr val="tx1"/>
                </a:solidFill>
              </a:rPr>
              <a:t>Demonstration</a:t>
            </a:r>
          </a:p>
          <a:p>
            <a:r>
              <a:rPr lang="si-LK" sz="3600" dirty="0">
                <a:solidFill>
                  <a:schemeClr val="tx1"/>
                </a:solidFill>
              </a:rPr>
              <a:t>Problem and solution </a:t>
            </a:r>
          </a:p>
          <a:p>
            <a:r>
              <a:rPr lang="en-US" sz="3600" dirty="0">
                <a:solidFill>
                  <a:schemeClr val="tx1"/>
                </a:solidFill>
              </a:rPr>
              <a:t> Advice</a:t>
            </a:r>
            <a:r>
              <a:rPr lang="si-LK" sz="3600" dirty="0">
                <a:solidFill>
                  <a:schemeClr val="tx1"/>
                </a:solidFill>
              </a:rPr>
              <a:t> for future researchers 
Future implementations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391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ECDAA-165F-0E62-B27D-903BFA022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029" y="-232145"/>
            <a:ext cx="3856037" cy="1353434"/>
          </a:xfrm>
        </p:spPr>
        <p:txBody>
          <a:bodyPr/>
          <a:lstStyle/>
          <a:p>
            <a:r>
              <a:rPr lang="si-LK" sz="3600" b="1" dirty="0">
                <a:solidFill>
                  <a:schemeClr val="tx1"/>
                </a:solidFill>
              </a:rPr>
              <a:t>Introduction</a:t>
            </a:r>
            <a:r>
              <a:rPr lang="si-LK" b="1" dirty="0">
                <a:solidFill>
                  <a:schemeClr val="tx1"/>
                </a:solidFill>
              </a:rPr>
              <a:t>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F4B63-B2AD-7563-87C0-253AA7623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5029" y="579671"/>
            <a:ext cx="6046790" cy="5998182"/>
          </a:xfrm>
        </p:spPr>
        <p:txBody>
          <a:bodyPr>
            <a:noAutofit/>
          </a:bodyPr>
          <a:lstStyle/>
          <a:p>
            <a:endParaRPr lang="si-LK" sz="2800" dirty="0">
              <a:solidFill>
                <a:schemeClr val="tx1"/>
              </a:solidFill>
            </a:endParaRPr>
          </a:p>
          <a:p>
            <a:r>
              <a:rPr lang="si-LK" sz="2800" dirty="0">
                <a:solidFill>
                  <a:schemeClr val="tx1"/>
                </a:solidFill>
              </a:rPr>
              <a:t>There is no improvement in the agricultural sector of our country. Thus, traditional methods of applying fertilizers cause damage to plants and waste fertilizers. And it causes a lot of environmental damage and also increases the cost of the farmers. The fertilizer spraying robot has been designed to meet these challenges.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84C568-17C7-FAAA-9C69-4DF0B5619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819" y="1214671"/>
            <a:ext cx="4929651" cy="472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7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A5BDF-9DB8-1D65-66BA-E557DD19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303" y="2614050"/>
            <a:ext cx="9190652" cy="1629900"/>
          </a:xfrm>
        </p:spPr>
        <p:txBody>
          <a:bodyPr>
            <a:normAutofit/>
          </a:bodyPr>
          <a:lstStyle/>
          <a:p>
            <a:r>
              <a:rPr lang="si-LK" sz="9600" b="1" dirty="0">
                <a:solidFill>
                  <a:schemeClr val="tx1"/>
                </a:solidFill>
              </a:rPr>
              <a:t>Demonstration</a:t>
            </a:r>
            <a:r>
              <a:rPr lang="si-LK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974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3E938-C3F4-54D2-4C5F-F4368D974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i-LK" b="1" dirty="0">
                <a:solidFill>
                  <a:schemeClr val="tx1"/>
                </a:solidFill>
              </a:rPr>
              <a:t>Problem And </a:t>
            </a:r>
            <a:r>
              <a:rPr lang="en-US" b="1" dirty="0">
                <a:solidFill>
                  <a:schemeClr val="tx1"/>
                </a:solidFill>
              </a:rPr>
              <a:t>Solution</a:t>
            </a:r>
            <a:r>
              <a:rPr lang="si-LK" b="1" dirty="0">
                <a:solidFill>
                  <a:schemeClr val="tx1"/>
                </a:solidFill>
              </a:rPr>
              <a:t>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23AE4-35A7-97C8-7E18-5008F99BF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89192"/>
            <a:ext cx="9905999" cy="5168807"/>
          </a:xfrm>
        </p:spPr>
        <p:txBody>
          <a:bodyPr>
            <a:normAutofit/>
          </a:bodyPr>
          <a:lstStyle/>
          <a:p>
            <a:r>
              <a:rPr lang="si-LK" sz="2800" dirty="0">
                <a:solidFill>
                  <a:schemeClr val="tx1"/>
                </a:solidFill>
              </a:rPr>
              <a:t>Sometimes, some jump wires not </a:t>
            </a:r>
            <a:r>
              <a:rPr lang="en-US" sz="2800" dirty="0">
                <a:solidFill>
                  <a:schemeClr val="tx1"/>
                </a:solidFill>
              </a:rPr>
              <a:t>work</a:t>
            </a:r>
            <a:r>
              <a:rPr lang="si-LK" sz="2800" dirty="0">
                <a:solidFill>
                  <a:schemeClr val="tx1"/>
                </a:solidFill>
              </a:rPr>
              <a:t> – Checking the jump wires one by one</a:t>
            </a:r>
          </a:p>
          <a:p>
            <a:r>
              <a:rPr lang="si-LK" sz="2800" dirty="0">
                <a:solidFill>
                  <a:schemeClr val="tx1"/>
                </a:solidFill>
              </a:rPr>
              <a:t>One mistake in coding can cause the code to stop working – Checking the code </a:t>
            </a:r>
            <a:r>
              <a:rPr lang="en-US" sz="2800" dirty="0">
                <a:solidFill>
                  <a:schemeClr val="tx1"/>
                </a:solidFill>
              </a:rPr>
              <a:t>rules </a:t>
            </a:r>
            <a:r>
              <a:rPr lang="si-LK" sz="2800" dirty="0">
                <a:solidFill>
                  <a:schemeClr val="tx1"/>
                </a:solidFill>
              </a:rPr>
              <a:t>one by one</a:t>
            </a:r>
          </a:p>
          <a:p>
            <a:r>
              <a:rPr lang="si-LK" sz="2800" dirty="0">
                <a:solidFill>
                  <a:schemeClr val="tx1"/>
                </a:solidFill>
              </a:rPr>
              <a:t>Difficulty using the pump controller – Using servo motor instead of pump controller</a:t>
            </a:r>
          </a:p>
          <a:p>
            <a:r>
              <a:rPr lang="si-LK" sz="2800" dirty="0">
                <a:solidFill>
                  <a:schemeClr val="tx1"/>
                </a:solidFill>
              </a:rPr>
              <a:t>All three Arduino Uno boards that we used are out of order – Getting </a:t>
            </a:r>
            <a:r>
              <a:rPr lang="en-US" sz="2800" dirty="0">
                <a:solidFill>
                  <a:schemeClr val="tx1"/>
                </a:solidFill>
              </a:rPr>
              <a:t>the</a:t>
            </a:r>
            <a:r>
              <a:rPr lang="si-LK" sz="2800" dirty="0">
                <a:solidFill>
                  <a:schemeClr val="tx1"/>
                </a:solidFill>
              </a:rPr>
              <a:t> right board </a:t>
            </a:r>
            <a:r>
              <a:rPr lang="en-US" sz="2800" dirty="0">
                <a:solidFill>
                  <a:schemeClr val="tx1"/>
                </a:solidFill>
              </a:rPr>
              <a:t>for</a:t>
            </a:r>
            <a:r>
              <a:rPr lang="si-LK" sz="2800" dirty="0">
                <a:solidFill>
                  <a:schemeClr val="tx1"/>
                </a:solidFill>
              </a:rPr>
              <a:t> the lecturer</a:t>
            </a:r>
          </a:p>
          <a:p>
            <a:r>
              <a:rPr lang="si-LK" sz="2800" dirty="0">
                <a:solidFill>
                  <a:schemeClr val="tx1"/>
                </a:solidFill>
              </a:rPr>
              <a:t>Robot’s wheels not working – Trying to fix the coding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566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C16B5-913A-724C-1154-ED2922D6B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Advice</a:t>
            </a:r>
            <a:r>
              <a:rPr lang="si-LK" b="1" dirty="0">
                <a:solidFill>
                  <a:schemeClr val="tx1"/>
                </a:solidFill>
              </a:rPr>
              <a:t> for future researchers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8217C-CF49-5FAE-ADE3-53C4875F9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4906"/>
            <a:ext cx="10995262" cy="4963885"/>
          </a:xfrm>
        </p:spPr>
        <p:txBody>
          <a:bodyPr>
            <a:normAutofit/>
          </a:bodyPr>
          <a:lstStyle/>
          <a:p>
            <a:r>
              <a:rPr lang="si-LK" sz="2800" dirty="0">
                <a:solidFill>
                  <a:schemeClr val="tx1"/>
                </a:solidFill>
              </a:rPr>
              <a:t>Making parts coded separately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  <a:endParaRPr lang="si-LK" sz="2800" dirty="0">
              <a:solidFill>
                <a:schemeClr val="tx1"/>
              </a:solidFill>
            </a:endParaRPr>
          </a:p>
          <a:p>
            <a:r>
              <a:rPr lang="si-LK" sz="2800" dirty="0">
                <a:solidFill>
                  <a:schemeClr val="tx1"/>
                </a:solidFill>
              </a:rPr>
              <a:t>Accept the project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si-LK" sz="2800" dirty="0">
                <a:solidFill>
                  <a:schemeClr val="tx1"/>
                </a:solidFill>
              </a:rPr>
              <a:t>by thinking before whether things related to the project are possible or not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r>
              <a:rPr lang="en-US" sz="2800" dirty="0">
                <a:solidFill>
                  <a:schemeClr val="tx1"/>
                </a:solidFill>
              </a:rPr>
              <a:t>Divide the project into parts and find out about it.</a:t>
            </a:r>
            <a:endParaRPr lang="si-LK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Look for similarities in several research papers.</a:t>
            </a:r>
          </a:p>
          <a:p>
            <a:r>
              <a:rPr lang="si-LK" sz="2800" dirty="0">
                <a:solidFill>
                  <a:schemeClr val="tx1"/>
                </a:solidFill>
              </a:rPr>
              <a:t>Manage time properly</a:t>
            </a:r>
          </a:p>
          <a:p>
            <a:r>
              <a:rPr lang="en-US" sz="2800" dirty="0">
                <a:solidFill>
                  <a:schemeClr val="tx1"/>
                </a:solidFill>
              </a:rPr>
              <a:t>Find the weaknesses and challenges encountered by previous researchers.</a:t>
            </a:r>
          </a:p>
          <a:p>
            <a:r>
              <a:rPr lang="si-LK" sz="2800" dirty="0">
                <a:solidFill>
                  <a:schemeClr val="tx1"/>
                </a:solidFill>
              </a:rPr>
              <a:t>Work according to the data in the research papers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821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89712-5CB2-B06E-31BE-A79B52385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i-LK" b="1" dirty="0">
                <a:solidFill>
                  <a:schemeClr val="tx1"/>
                </a:solidFill>
              </a:rPr>
              <a:t>Future implementations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30FBF-A6A1-BEEA-0573-1B0833B10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4907"/>
            <a:ext cx="10837331" cy="506652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D</a:t>
            </a:r>
            <a:r>
              <a:rPr lang="si-LK" sz="3200" dirty="0">
                <a:solidFill>
                  <a:schemeClr val="tx1"/>
                </a:solidFill>
              </a:rPr>
              <a:t>esign a robot that can travel </a:t>
            </a:r>
            <a:r>
              <a:rPr lang="en-US" sz="3200" dirty="0">
                <a:solidFill>
                  <a:schemeClr val="tx1"/>
                </a:solidFill>
              </a:rPr>
              <a:t>anywhere.</a:t>
            </a:r>
          </a:p>
          <a:p>
            <a:r>
              <a:rPr lang="en-US" sz="3200" dirty="0">
                <a:solidFill>
                  <a:schemeClr val="tx1"/>
                </a:solidFill>
              </a:rPr>
              <a:t>Exp</a:t>
            </a:r>
            <a:r>
              <a:rPr lang="si-LK" sz="3200" dirty="0">
                <a:solidFill>
                  <a:schemeClr val="tx1"/>
                </a:solidFill>
              </a:rPr>
              <a:t>a</a:t>
            </a:r>
            <a:r>
              <a:rPr lang="en-US" sz="3200" dirty="0" err="1">
                <a:solidFill>
                  <a:schemeClr val="tx1"/>
                </a:solidFill>
              </a:rPr>
              <a:t>nd</a:t>
            </a:r>
            <a:r>
              <a:rPr lang="en-US" sz="3200" dirty="0">
                <a:solidFill>
                  <a:schemeClr val="tx1"/>
                </a:solidFill>
              </a:rPr>
              <a:t> the project with IOT.</a:t>
            </a:r>
          </a:p>
          <a:p>
            <a:r>
              <a:rPr lang="en-US" sz="3200" dirty="0">
                <a:solidFill>
                  <a:schemeClr val="tx1"/>
                </a:solidFill>
              </a:rPr>
              <a:t>Using sol</a:t>
            </a:r>
            <a:r>
              <a:rPr lang="si-LK" sz="3200" dirty="0">
                <a:solidFill>
                  <a:schemeClr val="tx1"/>
                </a:solidFill>
              </a:rPr>
              <a:t>a</a:t>
            </a:r>
            <a:r>
              <a:rPr lang="en-US" sz="3200" dirty="0">
                <a:solidFill>
                  <a:schemeClr val="tx1"/>
                </a:solidFill>
              </a:rPr>
              <a:t>r panels instead of b</a:t>
            </a:r>
            <a:r>
              <a:rPr lang="si-LK" sz="3200" dirty="0">
                <a:solidFill>
                  <a:schemeClr val="tx1"/>
                </a:solidFill>
              </a:rPr>
              <a:t>a</a:t>
            </a:r>
            <a:r>
              <a:rPr lang="en-US" sz="3200" dirty="0" err="1">
                <a:solidFill>
                  <a:schemeClr val="tx1"/>
                </a:solidFill>
              </a:rPr>
              <a:t>tteries</a:t>
            </a:r>
            <a:r>
              <a:rPr lang="en-US" sz="3200" dirty="0">
                <a:solidFill>
                  <a:schemeClr val="tx1"/>
                </a:solidFill>
              </a:rPr>
              <a:t>.</a:t>
            </a:r>
          </a:p>
          <a:p>
            <a:r>
              <a:rPr lang="en-US" sz="3200" dirty="0">
                <a:solidFill>
                  <a:schemeClr val="tx1"/>
                </a:solidFill>
              </a:rPr>
              <a:t>M</a:t>
            </a:r>
            <a:r>
              <a:rPr lang="si-LK" sz="3200" dirty="0">
                <a:solidFill>
                  <a:schemeClr val="tx1"/>
                </a:solidFill>
              </a:rPr>
              <a:t>a</a:t>
            </a:r>
            <a:r>
              <a:rPr lang="en-US" sz="3200" dirty="0" err="1">
                <a:solidFill>
                  <a:schemeClr val="tx1"/>
                </a:solidFill>
              </a:rPr>
              <a:t>ke</a:t>
            </a:r>
            <a:r>
              <a:rPr lang="en-US" sz="3200" dirty="0">
                <a:solidFill>
                  <a:schemeClr val="tx1"/>
                </a:solidFill>
              </a:rPr>
              <a:t> the robot more resistant to we</a:t>
            </a:r>
            <a:r>
              <a:rPr lang="si-LK" sz="3200" dirty="0">
                <a:solidFill>
                  <a:schemeClr val="tx1"/>
                </a:solidFill>
              </a:rPr>
              <a:t>a</a:t>
            </a:r>
            <a:r>
              <a:rPr lang="en-US" sz="3200" dirty="0" err="1">
                <a:solidFill>
                  <a:schemeClr val="tx1"/>
                </a:solidFill>
              </a:rPr>
              <a:t>ther</a:t>
            </a:r>
            <a:r>
              <a:rPr lang="en-US" sz="3200" dirty="0">
                <a:solidFill>
                  <a:schemeClr val="tx1"/>
                </a:solidFill>
              </a:rPr>
              <a:t> changes.</a:t>
            </a:r>
          </a:p>
          <a:p>
            <a:r>
              <a:rPr lang="en-US" sz="3200" dirty="0">
                <a:solidFill>
                  <a:schemeClr val="tx1"/>
                </a:solidFill>
              </a:rPr>
              <a:t>Use WIFI / Bluetooth to </a:t>
            </a:r>
            <a:r>
              <a:rPr lang="en-US" sz="3200" dirty="0" err="1">
                <a:solidFill>
                  <a:schemeClr val="tx1"/>
                </a:solidFill>
              </a:rPr>
              <a:t>enh</a:t>
            </a:r>
            <a:r>
              <a:rPr lang="si-LK" sz="3200" dirty="0">
                <a:solidFill>
                  <a:schemeClr val="tx1"/>
                </a:solidFill>
              </a:rPr>
              <a:t>a</a:t>
            </a:r>
            <a:r>
              <a:rPr lang="en-US" sz="3200" dirty="0" err="1">
                <a:solidFill>
                  <a:schemeClr val="tx1"/>
                </a:solidFill>
              </a:rPr>
              <a:t>nce</a:t>
            </a:r>
            <a:r>
              <a:rPr lang="en-US" sz="3200" dirty="0">
                <a:solidFill>
                  <a:schemeClr val="tx1"/>
                </a:solidFill>
              </a:rPr>
              <a:t> the perform</a:t>
            </a:r>
            <a:r>
              <a:rPr lang="si-LK" sz="3200" dirty="0">
                <a:solidFill>
                  <a:schemeClr val="tx1"/>
                </a:solidFill>
              </a:rPr>
              <a:t>a</a:t>
            </a:r>
            <a:r>
              <a:rPr lang="en-US" sz="3200" dirty="0" err="1">
                <a:solidFill>
                  <a:schemeClr val="tx1"/>
                </a:solidFill>
              </a:rPr>
              <a:t>nce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74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46B5C-4511-0633-ECC9-3C866A38B2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i-LK" sz="4800" b="1" dirty="0">
                <a:solidFill>
                  <a:schemeClr val="bg1"/>
                </a:solidFill>
              </a:rPr>
              <a:t>Q &amp; A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878B62-C405-47C8-97E2-A280D96E2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846" y="2276669"/>
            <a:ext cx="9533040" cy="2189717"/>
          </a:xfrm>
        </p:spPr>
        <p:txBody>
          <a:bodyPr>
            <a:normAutofit/>
          </a:bodyPr>
          <a:lstStyle/>
          <a:p>
            <a:pPr algn="ctr"/>
            <a:r>
              <a:rPr lang="en-US" sz="11500" dirty="0">
                <a:solidFill>
                  <a:schemeClr val="tx1"/>
                </a:solidFill>
              </a:rPr>
              <a:t>Q&amp;A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68602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</TotalTime>
  <Words>314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Iskoola Pota</vt:lpstr>
      <vt:lpstr>Trebuchet MS</vt:lpstr>
      <vt:lpstr>Wingdings 3</vt:lpstr>
      <vt:lpstr>Facet</vt:lpstr>
      <vt:lpstr>FERTILIZER  SPRAYING ROBOT </vt:lpstr>
      <vt:lpstr>PowerPoint Presentation</vt:lpstr>
      <vt:lpstr>Contents </vt:lpstr>
      <vt:lpstr>Introduction </vt:lpstr>
      <vt:lpstr>Demonstration </vt:lpstr>
      <vt:lpstr>Problem And Solution </vt:lpstr>
      <vt:lpstr>Advice for future researchers </vt:lpstr>
      <vt:lpstr>Future implementations</vt:lpstr>
      <vt:lpstr>Q &amp; A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FERTILIZER SPRAYING ROBOT</dc:title>
  <dc:creator>akarshana2003421@gmail.com</dc:creator>
  <cp:lastModifiedBy>WIJESEKARA C D</cp:lastModifiedBy>
  <cp:revision>17</cp:revision>
  <dcterms:created xsi:type="dcterms:W3CDTF">2024-06-02T12:32:09Z</dcterms:created>
  <dcterms:modified xsi:type="dcterms:W3CDTF">2024-07-30T04:23:18Z</dcterms:modified>
</cp:coreProperties>
</file>