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2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65BF-F2FF-48E6-9314-1AC33AFAD1E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BF8D-C205-4A14-8555-F3866CC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50006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GROUP 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36" y="2438100"/>
            <a:ext cx="10515600" cy="4351338"/>
          </a:xfrm>
        </p:spPr>
        <p:txBody>
          <a:bodyPr/>
          <a:lstStyle/>
          <a:p>
            <a:r>
              <a:rPr lang="en-US" dirty="0" err="1" smtClean="0"/>
              <a:t>Chithmi</a:t>
            </a:r>
            <a:r>
              <a:rPr lang="en-US" dirty="0" smtClean="0"/>
              <a:t> </a:t>
            </a:r>
            <a:r>
              <a:rPr lang="en-US" dirty="0" err="1" smtClean="0"/>
              <a:t>Dilaksha</a:t>
            </a:r>
            <a:r>
              <a:rPr lang="en-US" dirty="0" smtClean="0"/>
              <a:t>  GADSE231F-054</a:t>
            </a:r>
            <a:endParaRPr lang="en-US" dirty="0"/>
          </a:p>
          <a:p>
            <a:r>
              <a:rPr lang="en-US" dirty="0" err="1" smtClean="0"/>
              <a:t>Pasindu</a:t>
            </a:r>
            <a:r>
              <a:rPr lang="en-US" dirty="0" smtClean="0"/>
              <a:t> </a:t>
            </a:r>
            <a:r>
              <a:rPr lang="en-US" dirty="0" err="1" smtClean="0"/>
              <a:t>Kodithuwakku</a:t>
            </a:r>
            <a:r>
              <a:rPr lang="en-US" dirty="0" smtClean="0"/>
              <a:t> GADSE231F-013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8" y="2914864"/>
            <a:ext cx="5231202" cy="31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INTRODUCTION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is about an Travel Agency. Customers can Book vehicles , Book hotels and Order food.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3" y="3134333"/>
            <a:ext cx="4321834" cy="2506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07" y="3727494"/>
            <a:ext cx="3079631" cy="14397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83" y="427709"/>
            <a:ext cx="185928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8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397" y="26968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 smtClean="0"/>
              <a:t>THANK YOU!!!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6408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GROUP MEMBERS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2024-02-12T03:48:26Z</dcterms:created>
  <dcterms:modified xsi:type="dcterms:W3CDTF">2024-02-12T03:53:44Z</dcterms:modified>
</cp:coreProperties>
</file>