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0FF25C-D001-4489-9FE2-DDF449FFC58E}">
          <p14:sldIdLst>
            <p14:sldId id="256"/>
            <p14:sldId id="257"/>
            <p14:sldId id="265"/>
            <p14:sldId id="258"/>
            <p14:sldId id="259"/>
            <p14:sldId id="260"/>
            <p14:sldId id="261"/>
            <p14:sldId id="262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86" autoAdjust="0"/>
  </p:normalViewPr>
  <p:slideViewPr>
    <p:cSldViewPr>
      <p:cViewPr varScale="1">
        <p:scale>
          <a:sx n="50" d="100"/>
          <a:sy n="50" d="100"/>
        </p:scale>
        <p:origin x="1267" y="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AC401DD-F6E1-4734-AB74-35C6B2DC1B1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193292C-0FB0-4EE3-B914-7E59F16424E8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1DD-F6E1-4734-AB74-35C6B2DC1B1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292C-0FB0-4EE3-B914-7E59F1642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1DD-F6E1-4734-AB74-35C6B2DC1B1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292C-0FB0-4EE3-B914-7E59F1642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1DD-F6E1-4734-AB74-35C6B2DC1B1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292C-0FB0-4EE3-B914-7E59F1642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1DD-F6E1-4734-AB74-35C6B2DC1B1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292C-0FB0-4EE3-B914-7E59F1642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1DD-F6E1-4734-AB74-35C6B2DC1B1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292C-0FB0-4EE3-B914-7E59F16424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1DD-F6E1-4734-AB74-35C6B2DC1B1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292C-0FB0-4EE3-B914-7E59F1642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1DD-F6E1-4734-AB74-35C6B2DC1B1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292C-0FB0-4EE3-B914-7E59F1642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1DD-F6E1-4734-AB74-35C6B2DC1B1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292C-0FB0-4EE3-B914-7E59F1642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1DD-F6E1-4734-AB74-35C6B2DC1B1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292C-0FB0-4EE3-B914-7E59F16424E8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01DD-F6E1-4734-AB74-35C6B2DC1B1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292C-0FB0-4EE3-B914-7E59F1642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AC401DD-F6E1-4734-AB74-35C6B2DC1B1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193292C-0FB0-4EE3-B914-7E59F16424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lgerian" pitchFamily="82" charset="0"/>
              </a:rPr>
              <a:t>INTELLIGENT ADMISSIONS</a:t>
            </a:r>
            <a:r>
              <a:rPr lang="en-US" sz="2000" dirty="0">
                <a:solidFill>
                  <a:schemeClr val="tx1"/>
                </a:solidFill>
                <a:latin typeface="Algerian" pitchFamily="82" charset="0"/>
              </a:rPr>
              <a:t>:</a:t>
            </a:r>
            <a:br>
              <a:rPr lang="en-US" sz="2000" dirty="0">
                <a:solidFill>
                  <a:schemeClr val="tx1"/>
                </a:solidFill>
                <a:latin typeface="Algerian" pitchFamily="82" charset="0"/>
              </a:rPr>
            </a:br>
            <a:endParaRPr lang="en-US" sz="2000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Algerian" pitchFamily="82" charset="0"/>
              </a:rPr>
              <a:t>THE FUTURE OF UNIVERSITY DECISION MAKING WITH ML….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F46F0E-1CAC-4191-95ED-6A29E51AA088}"/>
              </a:ext>
            </a:extLst>
          </p:cNvPr>
          <p:cNvSpPr/>
          <p:nvPr/>
        </p:nvSpPr>
        <p:spPr>
          <a:xfrm>
            <a:off x="-1295400" y="1641830"/>
            <a:ext cx="6349495" cy="15901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202055" marR="0">
              <a:lnSpc>
                <a:spcPts val="259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R.V.</a:t>
            </a:r>
            <a:r>
              <a:rPr lang="en-US" sz="2400" b="1" spc="-25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en-US" sz="2400" b="1" spc="-2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ARTS</a:t>
            </a:r>
            <a:r>
              <a:rPr lang="en-US" sz="2400" b="1" spc="-5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COLLEGE,</a:t>
            </a:r>
          </a:p>
          <a:p>
            <a:pPr marL="1202055" marR="0">
              <a:lnSpc>
                <a:spcPts val="259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CHENGALPATTU</a:t>
            </a:r>
            <a:r>
              <a:rPr lang="en-US" sz="2400" b="1" kern="0" spc="-1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b="1" kern="0" spc="-1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603</a:t>
            </a:r>
            <a:r>
              <a:rPr lang="en-US" sz="2400" b="1" kern="0" spc="-15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001.</a:t>
            </a:r>
            <a:endParaRPr lang="en-US" sz="2400" b="1" kern="0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Algerian" panose="04020705040A02060702" pitchFamily="82" charset="0"/>
              <a:ea typeface="Times New Roman" panose="02020603050405020304" pitchFamily="18" charset="0"/>
            </a:endParaRPr>
          </a:p>
          <a:p>
            <a:pPr algn="ctr"/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63AAC-519D-45FE-A3D9-9046FCBD60C6}"/>
              </a:ext>
            </a:extLst>
          </p:cNvPr>
          <p:cNvSpPr txBox="1"/>
          <p:nvPr/>
        </p:nvSpPr>
        <p:spPr>
          <a:xfrm>
            <a:off x="838200" y="41148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BY</a:t>
            </a:r>
          </a:p>
          <a:p>
            <a:r>
              <a:rPr lang="en-US" dirty="0">
                <a:latin typeface="Arial Black" panose="020B0A04020102020204" pitchFamily="34" charset="0"/>
              </a:rPr>
              <a:t>   HARISH.V</a:t>
            </a:r>
          </a:p>
          <a:p>
            <a:r>
              <a:rPr lang="en-US" dirty="0">
                <a:latin typeface="Arial Black" panose="020B0A04020102020204" pitchFamily="34" charset="0"/>
              </a:rPr>
              <a:t>   CHITHRA.V</a:t>
            </a:r>
          </a:p>
          <a:p>
            <a:r>
              <a:rPr lang="en-US" dirty="0">
                <a:latin typeface="Arial Black" panose="020B0A04020102020204" pitchFamily="34" charset="0"/>
              </a:rPr>
              <a:t>   TAMIZHSELVI.V</a:t>
            </a:r>
          </a:p>
          <a:p>
            <a:r>
              <a:rPr lang="en-US" dirty="0">
                <a:latin typeface="Arial Black" panose="020B0A04020102020204" pitchFamily="34" charset="0"/>
              </a:rPr>
              <a:t>    KATHIRAVAN.I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175BE-E2E2-41D9-8CD3-273A2E7A40DB}"/>
              </a:ext>
            </a:extLst>
          </p:cNvPr>
          <p:cNvSpPr txBox="1"/>
          <p:nvPr/>
        </p:nvSpPr>
        <p:spPr>
          <a:xfrm>
            <a:off x="30480" y="2819400"/>
            <a:ext cx="4541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BACHELOR</a:t>
            </a:r>
            <a:r>
              <a:rPr lang="en-US" sz="2400" b="1" spc="215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b="1" spc="185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z="2400" b="1" spc="275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APPLICATIONS</a:t>
            </a:r>
            <a:endParaRPr lang="en-US" sz="2400" dirty="0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058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72536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opperplate Gothic Bold" pitchFamily="34" charset="0"/>
              </a:rPr>
              <a:t>	    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76400"/>
            <a:ext cx="6777317" cy="43434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main goal of this work is to create a machine learning model which could be used by students  who wan to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puruse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their education in abroad.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machine learning algorithm are used for this research.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Students can use the model to assess the chance of getting admission in particular university.</a:t>
            </a:r>
          </a:p>
        </p:txBody>
      </p:sp>
    </p:spTree>
    <p:extLst>
      <p:ext uri="{BB962C8B-B14F-4D97-AF65-F5344CB8AC3E}">
        <p14:creationId xmlns:p14="http://schemas.microsoft.com/office/powerpoint/2010/main" val="245872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24744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pperplate Gothic Bold" pitchFamily="34" charset="0"/>
              </a:rPr>
              <a:t>	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8800"/>
            <a:ext cx="6777317" cy="4003829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  <a:buSzPct val="82000"/>
              <a:buFont typeface="Wingdings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aim of the project  is to help students in short listing universities with their profiles.</a:t>
            </a:r>
          </a:p>
          <a:p>
            <a:pPr>
              <a:buClr>
                <a:schemeClr val="tx1"/>
              </a:buClr>
              <a:buSzPct val="77000"/>
              <a:buFont typeface="Wingdings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By using machine learning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algorithm,students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 able to predict the chances of  applicants being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addmitted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tx1"/>
              </a:buClr>
              <a:buSzPct val="77000"/>
              <a:buFont typeface="Wingdings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predicted output gives the fair idea about the admissions in universities.</a:t>
            </a:r>
          </a:p>
        </p:txBody>
      </p:sp>
    </p:spTree>
    <p:extLst>
      <p:ext uri="{BB962C8B-B14F-4D97-AF65-F5344CB8AC3E}">
        <p14:creationId xmlns:p14="http://schemas.microsoft.com/office/powerpoint/2010/main" val="238176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ADMIN\Downloads\OVI\33d35497-f778-401d-8018-4766d811ad5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6857999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04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opperplate Gothic Bold" pitchFamily="34" charset="0"/>
              </a:rPr>
              <a:t>	Major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95400"/>
            <a:ext cx="6777317" cy="457199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Machine learning heavily depends on  data.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University admission is the process which takes several steps, submitting of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application,taking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enterance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exam etc.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To avoid the confusions and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conflits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students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ML,used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various algorithm to predict the future admission process.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Reducing of waiting time.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Students are well informed about their admissions.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0956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8382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Copperplate Gothic Bold" pitchFamily="34" charset="0"/>
              </a:rPr>
              <a:t>	Project </a:t>
            </a:r>
            <a:r>
              <a:rPr lang="en-US" dirty="0">
                <a:solidFill>
                  <a:schemeClr val="tx1"/>
                </a:solidFill>
                <a:latin typeface="Copperplate Gothic Bold" pitchFamily="34" charset="0"/>
              </a:rPr>
              <a:t>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0"/>
            <a:ext cx="6777317" cy="3927629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SzPct val="77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interacts with the UI to enter the input.</a:t>
            </a:r>
          </a:p>
          <a:p>
            <a:pPr lvl="1">
              <a:buClr>
                <a:schemeClr val="tx1"/>
              </a:buClr>
              <a:buSzPct val="77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Entered input is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analysed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by the model which is integrated.</a:t>
            </a:r>
          </a:p>
          <a:p>
            <a:pPr lvl="1">
              <a:buClr>
                <a:schemeClr val="tx1"/>
              </a:buClr>
              <a:buSzPct val="77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Once the model analyses the input the prediction is showcase on the UI.</a:t>
            </a:r>
          </a:p>
          <a:p>
            <a:pPr lvl="1">
              <a:buClr>
                <a:schemeClr val="tx1"/>
              </a:buClr>
              <a:buSzPct val="77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To accomplish this we have to follow the methodologies.</a:t>
            </a:r>
          </a:p>
        </p:txBody>
      </p:sp>
    </p:spTree>
    <p:extLst>
      <p:ext uri="{BB962C8B-B14F-4D97-AF65-F5344CB8AC3E}">
        <p14:creationId xmlns:p14="http://schemas.microsoft.com/office/powerpoint/2010/main" val="321093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024744" cy="91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pperplate Gothic Bold" pitchFamily="34" charset="0"/>
              </a:rPr>
              <a:t>	 </a:t>
            </a:r>
            <a:r>
              <a:rPr lang="en-US" dirty="0" err="1">
                <a:solidFill>
                  <a:schemeClr val="tx1"/>
                </a:solidFill>
                <a:latin typeface="Copperplate Gothic Bold" pitchFamily="34" charset="0"/>
              </a:rPr>
              <a:t>Methodolgies</a:t>
            </a:r>
            <a:endParaRPr lang="en-US" dirty="0">
              <a:solidFill>
                <a:schemeClr val="tx1"/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8800"/>
            <a:ext cx="6777317" cy="400382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Algerian" pitchFamily="82" charset="0"/>
                <a:ea typeface="Gungsuh" pitchFamily="18" charset="-127"/>
                <a:cs typeface="Times New Roman" pitchFamily="18" charset="0"/>
              </a:rPr>
              <a:t>PROBLEM UNDERSTANDING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Initially first we have to spend some time on what  are the problems.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And go through on the problem that, students facing during their pre-admission period, and we should  set the solutions to those problems.</a:t>
            </a:r>
          </a:p>
          <a:p>
            <a:pPr marL="68580" indent="0">
              <a:buNone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0"/>
            <a:ext cx="6248400" cy="9906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opperplate Gothic Bold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lgerian" pitchFamily="82" charset="0"/>
              </a:rPr>
              <a:t>Data collection &amp;preparation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5000"/>
            <a:ext cx="6777317" cy="392762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Data should be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collectd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from different sources.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There are many popular open sources for collecting the data.EG.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Kaggle.com,UCI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repository,etc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downloaded dataset is not suitable for training, so we need to clean it properly to fetch the good results.</a:t>
            </a:r>
          </a:p>
        </p:txBody>
      </p:sp>
    </p:spTree>
    <p:extLst>
      <p:ext uri="{BB962C8B-B14F-4D97-AF65-F5344CB8AC3E}">
        <p14:creationId xmlns:p14="http://schemas.microsoft.com/office/powerpoint/2010/main" val="155065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024744" cy="838200"/>
          </a:xfrm>
        </p:spPr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005917" cy="42672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opperplate Gothic Bold" pitchFamily="34" charset="0"/>
              </a:rPr>
              <a:t>DESCRIPTIVE ANALYSIS: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  <a:latin typeface="Copperplate Gothic Bold" pitchFamily="34" charset="0"/>
              </a:rPr>
              <a:t>          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Its an </a:t>
            </a:r>
            <a:r>
              <a:rPr lang="en-US" dirty="0">
                <a:latin typeface="Copperplate Gothic Bold" pitchFamily="34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study of the basic features of data with the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stastical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process.  </a:t>
            </a:r>
          </a:p>
          <a:p>
            <a:pPr marL="68580" indent="0">
              <a:buNone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Copperplate Gothic Bold" pitchFamily="34" charset="0"/>
              </a:rPr>
              <a:t>Visual analysis:</a:t>
            </a:r>
          </a:p>
          <a:p>
            <a:pPr marL="68580" indent="0">
              <a:buNone/>
            </a:pPr>
            <a:r>
              <a:rPr lang="en-US" sz="2800" dirty="0">
                <a:solidFill>
                  <a:schemeClr val="tx1"/>
                </a:solidFill>
                <a:latin typeface="Copperplate Gothic Bold" pitchFamily="34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Visual analysis is  the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using visual representation like chats ,plots and graphs to explore and understand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data.</a:t>
            </a:r>
            <a:r>
              <a:rPr lang="en-US" dirty="0" err="1">
                <a:solidFill>
                  <a:schemeClr val="bg1"/>
                </a:solidFill>
                <a:latin typeface="Copperplate Gothic Bold" pitchFamily="34" charset="0"/>
              </a:rPr>
              <a:t>DESCRIPTIVE</a:t>
            </a:r>
            <a:r>
              <a:rPr lang="en-US" dirty="0">
                <a:solidFill>
                  <a:schemeClr val="bg1"/>
                </a:solidFill>
                <a:latin typeface="Copperplate Gothic Bold" pitchFamily="34" charset="0"/>
              </a:rPr>
              <a:t> ANAYSIS</a:t>
            </a:r>
          </a:p>
        </p:txBody>
      </p:sp>
    </p:spTree>
    <p:extLst>
      <p:ext uri="{BB962C8B-B14F-4D97-AF65-F5344CB8AC3E}">
        <p14:creationId xmlns:p14="http://schemas.microsoft.com/office/powerpoint/2010/main" val="227456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6858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lgerian" pitchFamily="82" charset="0"/>
              </a:rPr>
              <a:t>   Model building: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6982609" cy="4308629"/>
          </a:xfrm>
        </p:spPr>
        <p:txBody>
          <a:bodyPr>
            <a:normAutofit fontScale="92500" lnSpcReduction="10000"/>
          </a:bodyPr>
          <a:lstStyle/>
          <a:p>
            <a:pPr lvl="1"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	 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several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ML,models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have to be developed using various machine learning algorithms for  admissions to a particular universities for this we applied four classification algorithm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65760" lvl="1" indent="0">
              <a:buNone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Algerian" pitchFamily="82" charset="0"/>
              </a:rPr>
              <a:t>Performance testing: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Algerian" pitchFamily="82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testing the process it can provide a understandings of model’s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strenght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weakness.</a:t>
            </a:r>
            <a:endParaRPr lang="en-US" sz="3600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934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269</TotalTime>
  <Words>489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 Black</vt:lpstr>
      <vt:lpstr>Century Gothic</vt:lpstr>
      <vt:lpstr>Copperplate Gothic Bold</vt:lpstr>
      <vt:lpstr>Times New Roman</vt:lpstr>
      <vt:lpstr>Wingdings</vt:lpstr>
      <vt:lpstr>Wingdings 2</vt:lpstr>
      <vt:lpstr>Austin</vt:lpstr>
      <vt:lpstr>INTELLIGENT ADMISSIONS: </vt:lpstr>
      <vt:lpstr> INTRODUCTION</vt:lpstr>
      <vt:lpstr>PowerPoint Presentation</vt:lpstr>
      <vt:lpstr> Major objective</vt:lpstr>
      <vt:lpstr> Project flow</vt:lpstr>
      <vt:lpstr>  Methodolgies</vt:lpstr>
      <vt:lpstr> Data collection &amp;preparation</vt:lpstr>
      <vt:lpstr> DATA ANALYSIS</vt:lpstr>
      <vt:lpstr>   Model building:</vt:lpstr>
      <vt:lpstr> 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Madhan MN</cp:lastModifiedBy>
  <cp:revision>23</cp:revision>
  <dcterms:created xsi:type="dcterms:W3CDTF">2023-04-11T14:13:19Z</dcterms:created>
  <dcterms:modified xsi:type="dcterms:W3CDTF">2023-04-12T05:46:47Z</dcterms:modified>
</cp:coreProperties>
</file>