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C</a:t>
            </a:r>
            <a:r>
              <a:rPr sz="2400" lang="en-US" smtClean="0"/>
              <a:t>h</a:t>
            </a:r>
            <a:r>
              <a:rPr sz="2400" lang="en-US" smtClean="0"/>
              <a:t>i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r</a:t>
            </a:r>
            <a:r>
              <a:rPr sz="2400" lang="en-US" smtClean="0"/>
              <a:t>a</a:t>
            </a:r>
            <a:r>
              <a:rPr sz="2400" lang="en-US" smtClean="0"/>
              <a:t>.</a:t>
            </a:r>
            <a:r>
              <a:rPr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(asunm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2024-10-30T06:26:12Z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5453424936fc491293a349b1053075c4</vt:lpwstr>
  </property>
</Properties>
</file>