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852E-C540-D4AB-D4E9-9A02170A6234}"/>
              </a:ext>
            </a:extLst>
          </p:cNvPr>
          <p:cNvSpPr>
            <a:spLocks noGrp="1"/>
          </p:cNvSpPr>
          <p:nvPr>
            <p:ph type="ctrTitle"/>
          </p:nvPr>
        </p:nvSpPr>
        <p:spPr/>
        <p:txBody>
          <a:bodyPr/>
          <a:lstStyle/>
          <a:p>
            <a:r>
              <a:rPr lang="en-US" dirty="0"/>
              <a:t>Non-Newtonian Fluid</a:t>
            </a:r>
            <a:endParaRPr lang="en-IN" dirty="0"/>
          </a:p>
        </p:txBody>
      </p:sp>
    </p:spTree>
    <p:extLst>
      <p:ext uri="{BB962C8B-B14F-4D97-AF65-F5344CB8AC3E}">
        <p14:creationId xmlns:p14="http://schemas.microsoft.com/office/powerpoint/2010/main" val="154016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45EB-FAB3-63C1-B284-441CDEF52814}"/>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F6FFAC96-E1A5-5F91-10F1-535D74EF0D45}"/>
              </a:ext>
            </a:extLst>
          </p:cNvPr>
          <p:cNvSpPr>
            <a:spLocks noGrp="1"/>
          </p:cNvSpPr>
          <p:nvPr>
            <p:ph idx="1"/>
          </p:nvPr>
        </p:nvSpPr>
        <p:spPr>
          <a:xfrm>
            <a:off x="1091428" y="2222287"/>
            <a:ext cx="6913583" cy="3636511"/>
          </a:xfrm>
        </p:spPr>
        <p:txBody>
          <a:bodyPr/>
          <a:lstStyle/>
          <a:p>
            <a:pPr algn="just"/>
            <a:r>
              <a:rPr lang="en-US" dirty="0"/>
              <a:t>Non-Newtonian fluid is one that does not obey Newton's viscosity law, which states that viscosity should remain constant regardless of stress. Unlike Newtonian fluid, when forced, the viscosity and fluid flow of non-Newtonian fluids can change from liquid to solid. Ketchup, for example, is a non-Newtonian fluid because it becomes runnier when shaken.</a:t>
            </a:r>
            <a:endParaRPr lang="en-IN" dirty="0"/>
          </a:p>
        </p:txBody>
      </p:sp>
      <p:pic>
        <p:nvPicPr>
          <p:cNvPr id="5" name="Picture 4">
            <a:extLst>
              <a:ext uri="{FF2B5EF4-FFF2-40B4-BE49-F238E27FC236}">
                <a16:creationId xmlns:a16="http://schemas.microsoft.com/office/drawing/2014/main" id="{68F69D16-94F0-4E5B-3200-86D915C5831E}"/>
              </a:ext>
            </a:extLst>
          </p:cNvPr>
          <p:cNvPicPr>
            <a:picLocks noChangeAspect="1"/>
          </p:cNvPicPr>
          <p:nvPr/>
        </p:nvPicPr>
        <p:blipFill>
          <a:blip r:embed="rId2"/>
          <a:stretch>
            <a:fillRect/>
          </a:stretch>
        </p:blipFill>
        <p:spPr>
          <a:xfrm>
            <a:off x="8375483" y="2222287"/>
            <a:ext cx="3333750" cy="3943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7153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D097-4331-1EA3-DDDE-9CD95C824E04}"/>
              </a:ext>
            </a:extLst>
          </p:cNvPr>
          <p:cNvSpPr>
            <a:spLocks noGrp="1"/>
          </p:cNvSpPr>
          <p:nvPr>
            <p:ph type="title"/>
          </p:nvPr>
        </p:nvSpPr>
        <p:spPr/>
        <p:txBody>
          <a:bodyPr/>
          <a:lstStyle/>
          <a:p>
            <a:r>
              <a:rPr lang="en-US" dirty="0"/>
              <a:t>Types of non Newtonian Fluids</a:t>
            </a:r>
            <a:endParaRPr lang="en-IN" dirty="0"/>
          </a:p>
        </p:txBody>
      </p:sp>
      <p:sp>
        <p:nvSpPr>
          <p:cNvPr id="3" name="Content Placeholder 2">
            <a:extLst>
              <a:ext uri="{FF2B5EF4-FFF2-40B4-BE49-F238E27FC236}">
                <a16:creationId xmlns:a16="http://schemas.microsoft.com/office/drawing/2014/main" id="{EFD88E1F-033E-A71A-2FE6-6253921CC879}"/>
              </a:ext>
            </a:extLst>
          </p:cNvPr>
          <p:cNvSpPr>
            <a:spLocks noGrp="1"/>
          </p:cNvSpPr>
          <p:nvPr>
            <p:ph sz="half" idx="1"/>
          </p:nvPr>
        </p:nvSpPr>
        <p:spPr/>
        <p:txBody>
          <a:bodyPr/>
          <a:lstStyle/>
          <a:p>
            <a:r>
              <a:rPr lang="en-US" dirty="0"/>
              <a:t>Thixotropic</a:t>
            </a:r>
          </a:p>
          <a:p>
            <a:pPr lvl="1"/>
            <a:r>
              <a:rPr lang="en-US" dirty="0"/>
              <a:t>Viscosity decreases with stress over time</a:t>
            </a:r>
          </a:p>
          <a:p>
            <a:pPr lvl="1"/>
            <a:r>
              <a:rPr lang="en-US" dirty="0"/>
              <a:t>Example: Honey – keep stirring, and solid honey becomes liquid</a:t>
            </a:r>
          </a:p>
          <a:p>
            <a:r>
              <a:rPr lang="en-US" dirty="0"/>
              <a:t>Rheopectic</a:t>
            </a:r>
          </a:p>
          <a:p>
            <a:pPr lvl="1"/>
            <a:r>
              <a:rPr lang="en-US" dirty="0"/>
              <a:t>Viscosity increases with stress over time</a:t>
            </a:r>
          </a:p>
          <a:p>
            <a:pPr lvl="1"/>
            <a:r>
              <a:rPr lang="en-US" dirty="0"/>
              <a:t>Example: Cream – the longer you whip it the thicker it gets.</a:t>
            </a:r>
            <a:endParaRPr lang="en-IN" dirty="0"/>
          </a:p>
        </p:txBody>
      </p:sp>
      <p:sp>
        <p:nvSpPr>
          <p:cNvPr id="4" name="Content Placeholder 3">
            <a:extLst>
              <a:ext uri="{FF2B5EF4-FFF2-40B4-BE49-F238E27FC236}">
                <a16:creationId xmlns:a16="http://schemas.microsoft.com/office/drawing/2014/main" id="{950267A5-69F8-C806-3B5C-234869101857}"/>
              </a:ext>
            </a:extLst>
          </p:cNvPr>
          <p:cNvSpPr>
            <a:spLocks noGrp="1"/>
          </p:cNvSpPr>
          <p:nvPr>
            <p:ph sz="half" idx="2"/>
          </p:nvPr>
        </p:nvSpPr>
        <p:spPr/>
        <p:txBody>
          <a:bodyPr/>
          <a:lstStyle/>
          <a:p>
            <a:r>
              <a:rPr lang="en-US" dirty="0"/>
              <a:t>Shear thinning</a:t>
            </a:r>
          </a:p>
          <a:p>
            <a:pPr lvl="1"/>
            <a:r>
              <a:rPr lang="en-US" dirty="0"/>
              <a:t>Viscosity decreases with increased stress</a:t>
            </a:r>
          </a:p>
          <a:p>
            <a:pPr lvl="1"/>
            <a:r>
              <a:rPr lang="en-US" dirty="0"/>
              <a:t>Example: Tomato sauce</a:t>
            </a:r>
          </a:p>
          <a:p>
            <a:r>
              <a:rPr lang="en-US" dirty="0"/>
              <a:t>Dilatant or shear thickening</a:t>
            </a:r>
          </a:p>
          <a:p>
            <a:pPr lvl="1"/>
            <a:r>
              <a:rPr lang="en-US" dirty="0"/>
              <a:t>Viscosity increases with increased stress</a:t>
            </a:r>
          </a:p>
          <a:p>
            <a:pPr lvl="1"/>
            <a:r>
              <a:rPr lang="en-US" dirty="0"/>
              <a:t>Example: </a:t>
            </a:r>
            <a:r>
              <a:rPr lang="en-US" dirty="0" err="1"/>
              <a:t>Oobleck</a:t>
            </a:r>
            <a:endParaRPr lang="en-IN" dirty="0"/>
          </a:p>
        </p:txBody>
      </p:sp>
    </p:spTree>
    <p:extLst>
      <p:ext uri="{BB962C8B-B14F-4D97-AF65-F5344CB8AC3E}">
        <p14:creationId xmlns:p14="http://schemas.microsoft.com/office/powerpoint/2010/main" val="1374604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67264A-F9E8-F781-60F9-994E9994D557}"/>
              </a:ext>
            </a:extLst>
          </p:cNvPr>
          <p:cNvPicPr>
            <a:picLocks noChangeAspect="1"/>
          </p:cNvPicPr>
          <p:nvPr/>
        </p:nvPicPr>
        <p:blipFill>
          <a:blip r:embed="rId2"/>
          <a:stretch>
            <a:fillRect/>
          </a:stretch>
        </p:blipFill>
        <p:spPr>
          <a:xfrm>
            <a:off x="855369" y="603096"/>
            <a:ext cx="5452125" cy="4933341"/>
          </a:xfrm>
          <a:prstGeom prst="rect">
            <a:avLst/>
          </a:prstGeom>
        </p:spPr>
      </p:pic>
      <p:pic>
        <p:nvPicPr>
          <p:cNvPr id="3" name="Picture 2">
            <a:extLst>
              <a:ext uri="{FF2B5EF4-FFF2-40B4-BE49-F238E27FC236}">
                <a16:creationId xmlns:a16="http://schemas.microsoft.com/office/drawing/2014/main" id="{92BDB25A-20D8-1930-B262-DCFE5452F046}"/>
              </a:ext>
            </a:extLst>
          </p:cNvPr>
          <p:cNvPicPr>
            <a:picLocks noChangeAspect="1"/>
          </p:cNvPicPr>
          <p:nvPr/>
        </p:nvPicPr>
        <p:blipFill rotWithShape="1">
          <a:blip r:embed="rId3"/>
          <a:srcRect l="30016" t="18662" r="36424" b="20382"/>
          <a:stretch/>
        </p:blipFill>
        <p:spPr>
          <a:xfrm>
            <a:off x="7041720" y="603095"/>
            <a:ext cx="4294911" cy="4933341"/>
          </a:xfrm>
          <a:prstGeom prst="rect">
            <a:avLst/>
          </a:prstGeom>
        </p:spPr>
      </p:pic>
      <p:pic>
        <p:nvPicPr>
          <p:cNvPr id="4" name="Picture 3">
            <a:extLst>
              <a:ext uri="{FF2B5EF4-FFF2-40B4-BE49-F238E27FC236}">
                <a16:creationId xmlns:a16="http://schemas.microsoft.com/office/drawing/2014/main" id="{7BEB2D35-91A0-4F12-496D-B7502ED5D1C2}"/>
              </a:ext>
            </a:extLst>
          </p:cNvPr>
          <p:cNvPicPr>
            <a:picLocks noChangeAspect="1"/>
          </p:cNvPicPr>
          <p:nvPr/>
        </p:nvPicPr>
        <p:blipFill rotWithShape="1">
          <a:blip r:embed="rId3"/>
          <a:srcRect l="12419" t="80191" r="12207" b="5179"/>
          <a:stretch/>
        </p:blipFill>
        <p:spPr>
          <a:xfrm>
            <a:off x="2219130" y="5779043"/>
            <a:ext cx="7753739" cy="951722"/>
          </a:xfrm>
          <a:prstGeom prst="rect">
            <a:avLst/>
          </a:prstGeom>
        </p:spPr>
      </p:pic>
    </p:spTree>
    <p:extLst>
      <p:ext uri="{BB962C8B-B14F-4D97-AF65-F5344CB8AC3E}">
        <p14:creationId xmlns:p14="http://schemas.microsoft.com/office/powerpoint/2010/main" val="3922544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9E6-7397-4AFE-6BC0-AE8164B18C08}"/>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DD65A2AD-3993-3493-8750-81ED63CE1AE1}"/>
              </a:ext>
            </a:extLst>
          </p:cNvPr>
          <p:cNvSpPr>
            <a:spLocks noGrp="1"/>
          </p:cNvSpPr>
          <p:nvPr>
            <p:ph idx="1"/>
          </p:nvPr>
        </p:nvSpPr>
        <p:spPr/>
        <p:txBody>
          <a:bodyPr/>
          <a:lstStyle/>
          <a:p>
            <a:r>
              <a:rPr lang="en-US" dirty="0"/>
              <a:t>Understanding the behavior of non-Newtonian fluids has important applications:</a:t>
            </a:r>
          </a:p>
          <a:p>
            <a:pPr lvl="1"/>
            <a:r>
              <a:rPr lang="en-US" dirty="0"/>
              <a:t>Prevent disasters - planning the place to construct a house or building depending on the soil of the terrain</a:t>
            </a:r>
          </a:p>
          <a:p>
            <a:pPr lvl="1"/>
            <a:r>
              <a:rPr lang="en-US" dirty="0"/>
              <a:t>Safety - creating body vest / </a:t>
            </a:r>
            <a:r>
              <a:rPr lang="en-US" dirty="0" err="1"/>
              <a:t>armours</a:t>
            </a:r>
            <a:r>
              <a:rPr lang="en-US" dirty="0"/>
              <a:t> that behave like non-Newtonian fluids for Police or Military uses</a:t>
            </a:r>
          </a:p>
          <a:p>
            <a:pPr lvl="1"/>
            <a:r>
              <a:rPr lang="en-US" dirty="0"/>
              <a:t>Medicine - understand more about our body and improve health </a:t>
            </a:r>
            <a:r>
              <a:rPr lang="en-US" dirty="0" err="1"/>
              <a:t>tecniques</a:t>
            </a:r>
            <a:endParaRPr lang="en-IN" dirty="0"/>
          </a:p>
        </p:txBody>
      </p:sp>
    </p:spTree>
    <p:extLst>
      <p:ext uri="{BB962C8B-B14F-4D97-AF65-F5344CB8AC3E}">
        <p14:creationId xmlns:p14="http://schemas.microsoft.com/office/powerpoint/2010/main" val="1044755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1B7F-06B1-4467-E27B-579D672AC3A3}"/>
              </a:ext>
            </a:extLst>
          </p:cNvPr>
          <p:cNvSpPr>
            <a:spLocks noGrp="1"/>
          </p:cNvSpPr>
          <p:nvPr>
            <p:ph type="title"/>
          </p:nvPr>
        </p:nvSpPr>
        <p:spPr/>
        <p:txBody>
          <a:bodyPr/>
          <a:lstStyle/>
          <a:p>
            <a:r>
              <a:rPr lang="en-US" dirty="0"/>
              <a:t>Examples:</a:t>
            </a:r>
            <a:endParaRPr lang="en-IN" dirty="0"/>
          </a:p>
        </p:txBody>
      </p:sp>
      <p:pic>
        <p:nvPicPr>
          <p:cNvPr id="4" name="Picture 3">
            <a:extLst>
              <a:ext uri="{FF2B5EF4-FFF2-40B4-BE49-F238E27FC236}">
                <a16:creationId xmlns:a16="http://schemas.microsoft.com/office/drawing/2014/main" id="{8CD5E72F-C792-E477-2611-9F33C821C9F3}"/>
              </a:ext>
            </a:extLst>
          </p:cNvPr>
          <p:cNvPicPr>
            <a:picLocks noChangeAspect="1"/>
          </p:cNvPicPr>
          <p:nvPr/>
        </p:nvPicPr>
        <p:blipFill rotWithShape="1">
          <a:blip r:embed="rId2"/>
          <a:srcRect r="27417"/>
          <a:stretch/>
        </p:blipFill>
        <p:spPr>
          <a:xfrm>
            <a:off x="209480" y="3015453"/>
            <a:ext cx="3036466" cy="23503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E99C503B-353B-6993-DDBC-A4235F311CE3}"/>
              </a:ext>
            </a:extLst>
          </p:cNvPr>
          <p:cNvPicPr>
            <a:picLocks noChangeAspect="1"/>
          </p:cNvPicPr>
          <p:nvPr/>
        </p:nvPicPr>
        <p:blipFill>
          <a:blip r:embed="rId3"/>
          <a:stretch>
            <a:fillRect/>
          </a:stretch>
        </p:blipFill>
        <p:spPr>
          <a:xfrm>
            <a:off x="3440307" y="3045248"/>
            <a:ext cx="2121065" cy="22907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3AEA4615-EFEE-4CD2-6626-5D6EFEBDF928}"/>
              </a:ext>
            </a:extLst>
          </p:cNvPr>
          <p:cNvPicPr>
            <a:picLocks noChangeAspect="1"/>
          </p:cNvPicPr>
          <p:nvPr/>
        </p:nvPicPr>
        <p:blipFill>
          <a:blip r:embed="rId4"/>
          <a:stretch>
            <a:fillRect/>
          </a:stretch>
        </p:blipFill>
        <p:spPr>
          <a:xfrm>
            <a:off x="5755732" y="3074161"/>
            <a:ext cx="3015783" cy="226183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A873D0F7-0E58-1253-A85E-5625D2219CF6}"/>
              </a:ext>
            </a:extLst>
          </p:cNvPr>
          <p:cNvPicPr>
            <a:picLocks noChangeAspect="1"/>
          </p:cNvPicPr>
          <p:nvPr/>
        </p:nvPicPr>
        <p:blipFill>
          <a:blip r:embed="rId5"/>
          <a:stretch>
            <a:fillRect/>
          </a:stretch>
        </p:blipFill>
        <p:spPr>
          <a:xfrm>
            <a:off x="8965876" y="3074161"/>
            <a:ext cx="3015783" cy="22999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62169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27A-D657-8EDD-1709-36E87DBF860C}"/>
              </a:ext>
            </a:extLst>
          </p:cNvPr>
          <p:cNvSpPr>
            <a:spLocks noGrp="1"/>
          </p:cNvSpPr>
          <p:nvPr>
            <p:ph type="title"/>
          </p:nvPr>
        </p:nvSpPr>
        <p:spPr/>
        <p:txBody>
          <a:bodyPr/>
          <a:lstStyle/>
          <a:p>
            <a:r>
              <a:rPr lang="en-US" dirty="0"/>
              <a:t>N </a:t>
            </a:r>
            <a:r>
              <a:rPr lang="en-US" dirty="0" err="1"/>
              <a:t>Sharran</a:t>
            </a:r>
            <a:br>
              <a:rPr lang="en-US" dirty="0"/>
            </a:br>
            <a:r>
              <a:rPr lang="en-US" dirty="0"/>
              <a:t>71772112190</a:t>
            </a:r>
            <a:endParaRPr lang="en-IN" dirty="0"/>
          </a:p>
        </p:txBody>
      </p:sp>
    </p:spTree>
    <p:extLst>
      <p:ext uri="{BB962C8B-B14F-4D97-AF65-F5344CB8AC3E}">
        <p14:creationId xmlns:p14="http://schemas.microsoft.com/office/powerpoint/2010/main" val="4127031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TotalTime>
  <Words>196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Non-Newtonian Fluid</vt:lpstr>
      <vt:lpstr>Definition</vt:lpstr>
      <vt:lpstr>Types of non Newtonian Fluids</vt:lpstr>
      <vt:lpstr>PowerPoint Presentation</vt:lpstr>
      <vt:lpstr>Applications</vt:lpstr>
      <vt:lpstr>Examples:</vt:lpstr>
      <vt:lpstr>N Sharran 71772112190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Non-Newtonian Fluid</dc:title>
  <dc:creator>Balasakthi Arul</dc:creator>
  <cp:lastModifiedBy>Balasakthi Arul</cp:lastModifiedBy>
  <cp:revision>1</cp:revision>
  <dcterms:created xsi:type="dcterms:W3CDTF">2023-07-22T17:17:51Z</dcterms:created>
  <dcterms:modified xsi:type="dcterms:W3CDTF">2023-07-22T17:37:03Z</dcterms:modified>
</cp:coreProperties>
</file>