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7.jpg" ContentType="image/jpeg"/>
  <Override PartName="/ppt/media/image8.jpg" ContentType="image/jpeg"/>
  <Override PartName="/ppt/media/image10.jpg" ContentType="image/jpeg"/>
  <Override PartName="/ppt/notesSlides/notesSlide1.xml" ContentType="application/vnd.openxmlformats-officedocument.presentationml.notesSlide+xml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9" r:id="rId3"/>
    <p:sldId id="264" r:id="rId4"/>
    <p:sldId id="265" r:id="rId5"/>
    <p:sldId id="263" r:id="rId6"/>
    <p:sldId id="261" r:id="rId7"/>
    <p:sldId id="267" r:id="rId8"/>
    <p:sldId id="262" r:id="rId9"/>
    <p:sldId id="257" r:id="rId10"/>
    <p:sldId id="258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FF0066"/>
    <a:srgbClr val="000000"/>
    <a:srgbClr val="FF0000"/>
    <a:srgbClr val="00FF99"/>
    <a:srgbClr val="0000FF"/>
    <a:srgbClr val="FF3300"/>
    <a:srgbClr val="058514"/>
    <a:srgbClr val="42258B"/>
    <a:srgbClr val="EC0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100E-5E61-490A-ABE4-7621095F37A0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69D88-795D-431B-A440-744DD32A8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4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9D88-795D-431B-A440-744DD32A88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26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48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7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47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1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7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7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2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27E3A-86F6-46BC-89D4-C22A3DC409F4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4562-75CF-4B8C-ACDE-06841A0D3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CF6la-Wnks?si=58hsKHpM1JbMfjoD" TargetMode="External"/><Relationship Id="rId2" Type="http://schemas.openxmlformats.org/officeDocument/2006/relationships/hyperlink" Target="https://youtu.be/ua-m2gV9tME?si=y4WDsg6Vtxc55cQ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bxmF6d-gbU8?si=xMgvGkGI47qt8I5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796BE8F-7E2A-C1AE-38E7-188600C26D6D}"/>
              </a:ext>
            </a:extLst>
          </p:cNvPr>
          <p:cNvSpPr txBox="1"/>
          <p:nvPr/>
        </p:nvSpPr>
        <p:spPr>
          <a:xfrm>
            <a:off x="1599046" y="407012"/>
            <a:ext cx="90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  VISVESVARAYA TECHNOLOGICAL UNIVERSITY</a:t>
            </a:r>
            <a:endParaRPr lang="en-IN" sz="28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5F04E09-5247-DBF2-7EB9-DB6490B938A0}"/>
              </a:ext>
            </a:extLst>
          </p:cNvPr>
          <p:cNvSpPr txBox="1"/>
          <p:nvPr/>
        </p:nvSpPr>
        <p:spPr>
          <a:xfrm>
            <a:off x="2175165" y="1256390"/>
            <a:ext cx="768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EC04AF"/>
                </a:solidFill>
                <a:latin typeface="Times New Roman" pitchFamily="18" charset="0"/>
                <a:cs typeface="Times New Roman" pitchFamily="18" charset="0"/>
              </a:rPr>
              <a:t>GOVERNMENT ENGINEERING COLLEGE,  RAMANAGARA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918" y="151521"/>
            <a:ext cx="1353128" cy="148523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38742" y="188049"/>
            <a:ext cx="1353127" cy="14487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807937"/>
            <a:ext cx="12073805" cy="29546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n w="11430"/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COMPUTER SCIENCE &amp; ENGINEERING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ln w="11430"/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sz="3600" b="1" dirty="0" smtClean="0">
                <a:ln w="11430"/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[21CSP76] – REVIEW 1</a:t>
            </a:r>
            <a:endParaRPr lang="en-US" sz="3600" b="1" dirty="0">
              <a:ln w="11430"/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IOT-BASED </a:t>
            </a:r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MILK </a:t>
            </a:r>
            <a:r>
              <a:rPr lang="en-US" sz="3200" b="1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QUALITY ANALYZER </a:t>
            </a:r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&amp; </a:t>
            </a:r>
            <a:endParaRPr lang="en-US" sz="3200" b="1" dirty="0" smtClean="0">
              <a:ln w="11430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 smtClean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PRESERVATION </a:t>
            </a:r>
            <a:r>
              <a:rPr lang="en-US" sz="3200" b="1" dirty="0">
                <a:ln w="11430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06311" y="4480356"/>
            <a:ext cx="3685689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Team Members :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Chithrashree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P          [1GG21CS008]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Rakshitha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               [1GG21CS040]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Sanjana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[1GG21CS042]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Megha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Ashok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Naik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[1GG22CS403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5401" y="5354481"/>
            <a:ext cx="25042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Guided By 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Mrs.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Harsharani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 S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4922" y="5358095"/>
            <a:ext cx="25633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Coordinated By :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Dr.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Shabeen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Taj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G  A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9"/>
          <a:stretch/>
        </p:blipFill>
        <p:spPr bwMode="auto">
          <a:xfrm>
            <a:off x="10372683" y="2234236"/>
            <a:ext cx="1775348" cy="163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2" t="7836" r="10811"/>
          <a:stretch/>
        </p:blipFill>
        <p:spPr bwMode="auto">
          <a:xfrm>
            <a:off x="184478" y="2108976"/>
            <a:ext cx="1116936" cy="137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5271"/>
          <a:stretch/>
        </p:blipFill>
        <p:spPr>
          <a:xfrm>
            <a:off x="922482" y="3488400"/>
            <a:ext cx="882248" cy="11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2" y="288099"/>
            <a:ext cx="4409161" cy="626301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DESIGN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FLOW DIAGRAM</a:t>
            </a:r>
            <a:endParaRPr lang="en-IN" sz="36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0" t="1458" r="35466"/>
          <a:stretch/>
        </p:blipFill>
        <p:spPr>
          <a:xfrm>
            <a:off x="4308954" y="0"/>
            <a:ext cx="7414384" cy="6858000"/>
          </a:xfrm>
        </p:spPr>
      </p:pic>
    </p:spTree>
    <p:extLst>
      <p:ext uri="{BB962C8B-B14F-4D97-AF65-F5344CB8AC3E}">
        <p14:creationId xmlns:p14="http://schemas.microsoft.com/office/powerpoint/2010/main" val="41908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8356" y="0"/>
            <a:ext cx="5999967" cy="92692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4000" b="1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969" y="1177447"/>
            <a:ext cx="9693031" cy="5473873"/>
          </a:xfrm>
        </p:spPr>
      </p:pic>
      <p:sp>
        <p:nvSpPr>
          <p:cNvPr id="5" name="TextBox 4"/>
          <p:cNvSpPr txBox="1"/>
          <p:nvPr/>
        </p:nvSpPr>
        <p:spPr>
          <a:xfrm>
            <a:off x="9106421" y="3081403"/>
            <a:ext cx="202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CLOUD STORAGE</a:t>
            </a:r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4893"/>
            <a:ext cx="2972169" cy="2242159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9" t="7925" r="17738" b="14925"/>
          <a:stretch/>
        </p:blipFill>
        <p:spPr bwMode="auto">
          <a:xfrm>
            <a:off x="9544833" y="3462996"/>
            <a:ext cx="1052185" cy="125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2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6483" y="249586"/>
            <a:ext cx="7941502" cy="89028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4000" dirty="0">
              <a:solidFill>
                <a:srgbClr val="CC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7" y="1277655"/>
            <a:ext cx="11319353" cy="48485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JETIR March 2023-IOT BASED DETECTION OF ADULTERATION IN MILK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Jyothi,Vakacharla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Lalitha,Adari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Pachakula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Nookaraju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Satharu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Research Journal of Modernization in Engineering Technology and Science(April-2024) SMART MILK QUALITY ANALYSIS &amp; GRADING Prof. S. B.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Dighe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Utkarsha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Kailas,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Snehal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Dilip,Varma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Shrutika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Sanjay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 Quality Prediction Using Machine Learning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Drashti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Bhavsar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Jobanputra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Nirmal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Keshari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Swain,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Debabrata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Swain( 29 November 2023)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Agroindustrial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IPB University[2022],An analysis and design of fresh milk smart grading system based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Habsari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Udin,Y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Arkeman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youtu.be/ua-m2gV9tME?si=y4WDsg6Vtxc55cQj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://youtu.be/lCF6la-Wnks?si=58hsKHpM1JbMfjoD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https://youtu.be/bxmF6d-gbU8?si=xMgvGkGI47qt8I5a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4970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545" y="1884943"/>
            <a:ext cx="1774825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19186" y="3691641"/>
            <a:ext cx="510554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6000" i="1" cap="all" spc="0" dirty="0" smtClean="0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0000" stA="55000" endPos="48000" dist="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i="1" cap="all" spc="0" dirty="0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0000" stA="55000" endPos="48000" dist="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09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1524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422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Introduction </a:t>
            </a:r>
            <a:br>
              <a:rPr lang="en-IN" b="1" dirty="0">
                <a:solidFill>
                  <a:srgbClr val="4225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rgbClr val="42258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0" y="668436"/>
            <a:ext cx="6901840" cy="5319006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-based Smart Milk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Analyzer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&amp; Preservation System helps monitor milk quality automatically. Sensors are placed in milk containers to measure things like temperature, freshness, and fat content.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data is sent to a system where machine learning analyzes it to check for spoilage, contamination, or other quality issues. 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technology is useful for dairy farms and milk distributors to ensure milk stays fresh, reduce waste, and improve safety, all without needing constant human checks.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943" y="642481"/>
            <a:ext cx="3188612" cy="32737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91" y="4081631"/>
            <a:ext cx="2783751" cy="1814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501" y="3990627"/>
            <a:ext cx="1809607" cy="19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585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Problem statement</a:t>
            </a:r>
            <a:r>
              <a:rPr lang="en-IN" dirty="0">
                <a:solidFill>
                  <a:srgbClr val="0585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>
                <a:solidFill>
                  <a:srgbClr val="0585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96" y="1164351"/>
            <a:ext cx="7503089" cy="557465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small scale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milk quality analysis is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 developed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large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scale,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already the setup is existed but it is costly and the components not available for every milkmen and Dairymen.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overcome these problems we can use our model which is the solution for both problem, we can implement it for small scale with the minimal cost for analyze milk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quality.</a:t>
            </a:r>
          </a:p>
          <a:p>
            <a:pPr lvl="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challenge is to develop an automated system that uses 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sensors and machine learning to continuously monitor and </a:t>
            </a:r>
            <a:r>
              <a:rPr lang="en-IN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milk quality in real-time, ensuring early detection of spoilage, contamination, and adulteration. And also maintain a constant Temperature to preserve milk .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93" y="1045308"/>
            <a:ext cx="3010718" cy="2011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793" y="3506857"/>
            <a:ext cx="2999601" cy="19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9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128" y="0"/>
            <a:ext cx="9540658" cy="9529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sz="4000" dirty="0">
              <a:solidFill>
                <a:srgbClr val="CC0066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77275"/>
              </p:ext>
            </p:extLst>
          </p:nvPr>
        </p:nvGraphicFramePr>
        <p:xfrm>
          <a:off x="531446" y="1137389"/>
          <a:ext cx="11144736" cy="562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4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20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570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070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3207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493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PUBLICATION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80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International Research Journal of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Modernaztion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 In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Engg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. Tech &amp; </a:t>
                      </a:r>
                      <a:r>
                        <a:rPr lang="en-IN" sz="1800" kern="100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Science </a:t>
                      </a:r>
                      <a:r>
                        <a:rPr lang="en-IN" sz="1800" b="1" kern="100" dirty="0" smtClean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[</a:t>
                      </a: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/>
                          <a:cs typeface="Times New Roman" panose="02020603050405020304" pitchFamily="18" charset="0"/>
                          <a:sym typeface="+mn-ea"/>
                        </a:rPr>
                        <a:t>2024]</a:t>
                      </a:r>
                      <a:endParaRPr lang="en-IN" sz="1800" b="1" kern="100" dirty="0">
                        <a:effectLst/>
                        <a:latin typeface="Times New Roman" panose="02020603050405020304" pitchFamily="18" charset="0"/>
                        <a:ea typeface="Calibri" panose="020F0502020204030204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Milk Quality Analysis &amp; Grading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S.B.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Dighe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Utkarsha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Kailas,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Bonde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Snehadip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Girip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Verma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Snehika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Integrates with cutting-edge sensor technology, gives solutions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Refining the system's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825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JETIR Organization </a:t>
                      </a: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[2023]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IoT-Based Detection of Adulteration in Milk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Kilari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Jyothi,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Vakacharla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Vijaya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Lalitha,Adari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Hima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Chandu,Pachakula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Nookaraju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,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Satharu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Malla Reddy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Finds the milk Adulteration using Arduino Uno controller and sensors.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Blynk application for upload the data 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More complex to detect accuracy in real 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655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Department of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Agroindustrial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Technology IPB </a:t>
                      </a:r>
                      <a:r>
                        <a:rPr lang="en-IN" sz="1800" kern="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University </a:t>
                      </a:r>
                      <a:r>
                        <a:rPr lang="en-IN" sz="1800" b="1" kern="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2022]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analysis and design of fresh milk smart grading system based on IoT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Habsari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Udin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Arkeman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ANN, K-means clustering, Selection of key features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Difficult to implement, issues with accuracy of data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4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6747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LITERATURE REVIEW</a:t>
            </a:r>
            <a:endParaRPr lang="en-IN" sz="4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4374"/>
              </p:ext>
            </p:extLst>
          </p:nvPr>
        </p:nvGraphicFramePr>
        <p:xfrm>
          <a:off x="401690" y="1497869"/>
          <a:ext cx="11090029" cy="3219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4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57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1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91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9125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PUBLICATION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TITLE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METHODOLOGY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LIMITATIONS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8743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Association for Agriculture Environment and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Biotechnology </a:t>
                      </a:r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2021]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Arduino-Based Milk Quality Monitoring System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Sumithra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Goswami,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Ashok Dangi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Detecting Milk quality parameters using  Arduino-Uno controllers and sensors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Lack of automated feedback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85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Journal of Pure and Applied </a:t>
                      </a:r>
                      <a:r>
                        <a:rPr lang="en-IN" sz="1800" kern="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Mathematics </a:t>
                      </a:r>
                      <a:r>
                        <a:rPr lang="en-IN" sz="1800" b="1" kern="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2018]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IoT Based Milk Monitoring System for Detection of Milk Adulteration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Dr.G.Rajkumar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Dr.T.Ananth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Kumar, Dr.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T.S.Arun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Samuel, Dr. </a:t>
                      </a:r>
                      <a:r>
                        <a:rPr lang="en-IN" sz="18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E.Muthu</a:t>
                      </a: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Kumaran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Arduino-Uno, LM35 temperature sensor, shows the different aspects of milk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Time-consuming for going and setting up the system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617" y="125260"/>
            <a:ext cx="6538586" cy="76408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34752"/>
            <a:ext cx="6736132" cy="58537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the current system, milk quality is often manually monitored with no automated way to maintain constant temperature or analyze milk freshness based on pH or color.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There is no real-time alert system for temperature fluctuations, leading to potential spoilage.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333" y="603466"/>
            <a:ext cx="2591060" cy="2591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247" y="3355537"/>
            <a:ext cx="4463168" cy="30415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630" y="1009648"/>
            <a:ext cx="1346912" cy="19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7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7682"/>
            <a:ext cx="5394542" cy="9529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" t="2654" b="2340"/>
          <a:stretch/>
        </p:blipFill>
        <p:spPr>
          <a:xfrm>
            <a:off x="7302577" y="1164921"/>
            <a:ext cx="4592936" cy="210437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774" y="3380421"/>
            <a:ext cx="3983372" cy="1762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0" y="1193767"/>
            <a:ext cx="3549752" cy="21220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47" y="1184833"/>
            <a:ext cx="3165430" cy="2139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0" y="3516132"/>
            <a:ext cx="3454441" cy="2894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47" y="3652569"/>
            <a:ext cx="3682652" cy="25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4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7470"/>
            <a:ext cx="7857995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pH, temperature, and color sensors integrated with Node MCU to automatically classify milk quality and maintain a constant temperature.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deviations trigger real-time alerts via a web interface, ensuring immediate corrective action to prevent spoilage.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6909" b="5263"/>
          <a:stretch/>
        </p:blipFill>
        <p:spPr>
          <a:xfrm>
            <a:off x="7891396" y="1753644"/>
            <a:ext cx="4300603" cy="334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SYSTEM REQUIREMNTS</a:t>
            </a:r>
            <a:endParaRPr lang="en-IN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547254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NodeMCU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ESP32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Temperature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Color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Ultrasonic Sensor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Power supply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5999" y="1454726"/>
            <a:ext cx="52370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C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JavaScript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ML-Python :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KNN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IDE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C++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Milk Quality Dataset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2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772</Words>
  <Application>Microsoft Office PowerPoint</Application>
  <PresentationFormat>Custom</PresentationFormat>
  <Paragraphs>109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Introduction  </vt:lpstr>
      <vt:lpstr>Problem statement </vt:lpstr>
      <vt:lpstr>LITERATURE REVIEW</vt:lpstr>
      <vt:lpstr>LITERATURE REVIEW</vt:lpstr>
      <vt:lpstr>EXISTING SYSTEM</vt:lpstr>
      <vt:lpstr>EXISTING SYSTEM</vt:lpstr>
      <vt:lpstr>PROPOSED SYSTEM</vt:lpstr>
      <vt:lpstr>SYSTEM REQUIREMNTS</vt:lpstr>
      <vt:lpstr>DESIGN  FLOW DIAGRAM</vt:lpstr>
      <vt:lpstr>BLOCK DIAGRAM</vt:lpstr>
      <vt:lpstr>REFERENCES</vt:lpstr>
      <vt:lpstr>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Dastagir Wajahat</dc:creator>
  <cp:lastModifiedBy>LENOVO V310 i3</cp:lastModifiedBy>
  <cp:revision>242</cp:revision>
  <dcterms:created xsi:type="dcterms:W3CDTF">2024-07-14T16:14:42Z</dcterms:created>
  <dcterms:modified xsi:type="dcterms:W3CDTF">2024-10-17T15:09:27Z</dcterms:modified>
</cp:coreProperties>
</file>