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eg"/>
  <Override PartName="/ppt/media/image5.jpg" ContentType="image/jpeg"/>
  <Override PartName="/ppt/media/image8.jpg" ContentType="image/jpeg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72" r:id="rId3"/>
    <p:sldId id="279" r:id="rId4"/>
    <p:sldId id="277" r:id="rId5"/>
    <p:sldId id="278" r:id="rId6"/>
    <p:sldId id="280" r:id="rId7"/>
    <p:sldId id="275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058514"/>
    <a:srgbClr val="280CF4"/>
    <a:srgbClr val="EC04AF"/>
    <a:srgbClr val="FF3300"/>
    <a:srgbClr val="E11505"/>
    <a:srgbClr val="42258B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7100E-5E61-490A-ABE4-7621095F37A0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69D88-795D-431B-A440-744DD32A8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74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327E3A-86F6-46BC-89D4-C22A3DC409F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A354562-75CF-4B8C-ACDE-06841A0D30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E3A-86F6-46BC-89D4-C22A3DC409F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4562-75CF-4B8C-ACDE-06841A0D30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E3A-86F6-46BC-89D4-C22A3DC409F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4562-75CF-4B8C-ACDE-06841A0D30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E3A-86F6-46BC-89D4-C22A3DC409F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4562-75CF-4B8C-ACDE-06841A0D300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E3A-86F6-46BC-89D4-C22A3DC409F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4562-75CF-4B8C-ACDE-06841A0D300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E3A-86F6-46BC-89D4-C22A3DC409F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4562-75CF-4B8C-ACDE-06841A0D300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E3A-86F6-46BC-89D4-C22A3DC409F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4562-75CF-4B8C-ACDE-06841A0D300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E3A-86F6-46BC-89D4-C22A3DC409F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4562-75CF-4B8C-ACDE-06841A0D300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E3A-86F6-46BC-89D4-C22A3DC409F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4562-75CF-4B8C-ACDE-06841A0D30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6B327E3A-86F6-46BC-89D4-C22A3DC409F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4562-75CF-4B8C-ACDE-06841A0D300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327E3A-86F6-46BC-89D4-C22A3DC409F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354562-75CF-4B8C-ACDE-06841A0D300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B327E3A-86F6-46BC-89D4-C22A3DC409F4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A354562-75CF-4B8C-ACDE-06841A0D300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796BE8F-7E2A-C1AE-38E7-188600C26D6D}"/>
              </a:ext>
            </a:extLst>
          </p:cNvPr>
          <p:cNvSpPr txBox="1"/>
          <p:nvPr/>
        </p:nvSpPr>
        <p:spPr>
          <a:xfrm>
            <a:off x="1599046" y="407012"/>
            <a:ext cx="9039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  VISVESVARAYA TECHNOLOGICAL UNIVERSITY</a:t>
            </a:r>
            <a:endParaRPr lang="en-IN" sz="2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5F04E09-5247-DBF2-7EB9-DB6490B938A0}"/>
              </a:ext>
            </a:extLst>
          </p:cNvPr>
          <p:cNvSpPr txBox="1"/>
          <p:nvPr/>
        </p:nvSpPr>
        <p:spPr>
          <a:xfrm>
            <a:off x="2784764" y="1474548"/>
            <a:ext cx="707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EC04AF"/>
                </a:solidFill>
                <a:latin typeface="Times New Roman" pitchFamily="18" charset="0"/>
                <a:cs typeface="Times New Roman" pitchFamily="18" charset="0"/>
              </a:rPr>
              <a:t>GOVERNMENT ENGINEERING COLLEGE,  RAMANAGARA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918" y="151521"/>
            <a:ext cx="1353128" cy="14852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38742" y="188049"/>
            <a:ext cx="1353127" cy="14487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73026" y="2154300"/>
            <a:ext cx="7040903" cy="24929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n w="11430"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COMPUTER SCIENCE &amp; </a:t>
            </a:r>
            <a:r>
              <a:rPr lang="en-US" sz="2400" b="1" dirty="0" smtClean="0">
                <a:ln w="11430"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 algn="ctr">
              <a:lnSpc>
                <a:spcPct val="150000"/>
              </a:lnSpc>
            </a:pPr>
            <a:r>
              <a:rPr lang="en-US" sz="4000" b="1" dirty="0" smtClean="0">
                <a:ln w="11430"/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PROJECT[21CSP76]</a:t>
            </a:r>
            <a:endParaRPr lang="en-US" sz="4000" b="1" dirty="0" smtClean="0">
              <a:ln w="11430"/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4000" b="1" dirty="0" smtClean="0">
                <a:ln w="1143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MILK QUALITY ANALYZER</a:t>
            </a:r>
            <a:endParaRPr lang="en-US" sz="4000" b="1" dirty="0">
              <a:ln w="1143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30033" y="5598703"/>
            <a:ext cx="2485489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Presented by :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Chithrashree  P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1GG21CS008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6478" y="5569320"/>
            <a:ext cx="26275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Guided By 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Dr. 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Shabeen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Taj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  A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0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36" y="964386"/>
            <a:ext cx="9559637" cy="572542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9781309" cy="750598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058514"/>
                </a:solidFill>
              </a:rPr>
              <a:t>BLOCK DIAGRAM</a:t>
            </a:r>
            <a:endParaRPr lang="en-IN" sz="2800" dirty="0">
              <a:solidFill>
                <a:srgbClr val="0585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54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689" y="1254197"/>
            <a:ext cx="4076700" cy="24860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99" y="3876675"/>
            <a:ext cx="3799609" cy="28497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1" b="54346"/>
          <a:stretch/>
        </p:blipFill>
        <p:spPr>
          <a:xfrm>
            <a:off x="138544" y="1762341"/>
            <a:ext cx="5285508" cy="16753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4" y="3543083"/>
            <a:ext cx="4731326" cy="2709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71"/>
          <a:stretch/>
        </p:blipFill>
        <p:spPr>
          <a:xfrm>
            <a:off x="5339619" y="4067606"/>
            <a:ext cx="2276475" cy="155733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869870" y="4765153"/>
            <a:ext cx="408712" cy="148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 flipV="1">
            <a:off x="7664365" y="4786743"/>
            <a:ext cx="260434" cy="157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96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15976"/>
            <a:ext cx="2327563" cy="413789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DAIRY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– SRINIVASPURA(v), MANDYA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478" y="1662545"/>
            <a:ext cx="2275174" cy="4044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54" y="1662545"/>
            <a:ext cx="2275174" cy="404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9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9" b="10281"/>
          <a:stretch/>
        </p:blipFill>
        <p:spPr>
          <a:xfrm>
            <a:off x="4710546" y="1884219"/>
            <a:ext cx="2388173" cy="426374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DAIRY 2 – SIDDAPURA(V), SHIVMOGGA</a:t>
            </a:r>
            <a:endParaRPr lang="en-IN" sz="3600" b="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9" b="17374"/>
          <a:stretch/>
        </p:blipFill>
        <p:spPr>
          <a:xfrm>
            <a:off x="7963847" y="1496290"/>
            <a:ext cx="3080742" cy="5195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" r="38430"/>
          <a:stretch/>
        </p:blipFill>
        <p:spPr>
          <a:xfrm>
            <a:off x="528988" y="2264953"/>
            <a:ext cx="3629891" cy="259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2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54" y="1702811"/>
            <a:ext cx="8432118" cy="381925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EXAMPLE DAIRY 3-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CC0066"/>
                </a:solidFill>
              </a:rPr>
              <a:t>SHANBOGANAHALLI (V), RAMANAGARA</a:t>
            </a:r>
            <a:endParaRPr lang="en-IN" sz="3200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2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3454" y="0"/>
            <a:ext cx="109728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BMC - </a:t>
            </a:r>
            <a:r>
              <a:rPr lang="en-US" sz="3200" dirty="0" smtClean="0">
                <a:solidFill>
                  <a:srgbClr val="280CF4"/>
                </a:solidFill>
                <a:latin typeface="Times New Roman" pitchFamily="18" charset="0"/>
                <a:cs typeface="Times New Roman" pitchFamily="18" charset="0"/>
              </a:rPr>
              <a:t>BOMMANAHALLI(V), MANDYA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920" y="1176336"/>
            <a:ext cx="4386501" cy="246740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575" y="4025609"/>
            <a:ext cx="4239490" cy="23847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52" y="1122216"/>
            <a:ext cx="4482715" cy="25215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5" b="28911"/>
          <a:stretch/>
        </p:blipFill>
        <p:spPr>
          <a:xfrm>
            <a:off x="5129258" y="4025609"/>
            <a:ext cx="2372159" cy="27847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830" y="4025609"/>
            <a:ext cx="352213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3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349344" y="5334000"/>
            <a:ext cx="1163781" cy="1269037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1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8764" y="222813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60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931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2497</TotalTime>
  <Words>65</Words>
  <Application>Microsoft Office PowerPoint</Application>
  <PresentationFormat>Custom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PowerPoint Presentation</vt:lpstr>
      <vt:lpstr>BLOCK DIAGRAM</vt:lpstr>
      <vt:lpstr>PowerPoint Presentation</vt:lpstr>
      <vt:lpstr>EXAMPLE DAIRY 1 – SRINIVASPURA(v), MANDYA</vt:lpstr>
      <vt:lpstr>EXAMPLE DAIRY 2 – SIDDAPURA(V), SHIVMOGGA</vt:lpstr>
      <vt:lpstr>EXAMPLE DAIRY 3- SHANBOGANAHALLI (V), RAMANAGARA</vt:lpstr>
      <vt:lpstr>BMC - BOMMANAHALLI(V), MANDYA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Dastagir Wajahat</dc:creator>
  <cp:lastModifiedBy>LENOVO V310 i3</cp:lastModifiedBy>
  <cp:revision>183</cp:revision>
  <dcterms:created xsi:type="dcterms:W3CDTF">2024-07-14T16:14:42Z</dcterms:created>
  <dcterms:modified xsi:type="dcterms:W3CDTF">2024-10-28T14:26:25Z</dcterms:modified>
</cp:coreProperties>
</file>