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71" r:id="rId9"/>
    <p:sldId id="269" r:id="rId10"/>
    <p:sldId id="263" r:id="rId11"/>
    <p:sldId id="270" r:id="rId12"/>
    <p:sldId id="264" r:id="rId13"/>
    <p:sldId id="272" r:id="rId14"/>
    <p:sldId id="273" r:id="rId15"/>
    <p:sldId id="265" r:id="rId16"/>
    <p:sldId id="274" r:id="rId17"/>
    <p:sldId id="268"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CB56DF-E048-45CE-9DFA-EAF9E01BEFF3}" v="25" dt="2024-08-28T15:01:00.52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thritha R" userId="06baf6e4be3cf712" providerId="LiveId" clId="{77CB56DF-E048-45CE-9DFA-EAF9E01BEFF3}"/>
    <pc:docChg chg="undo redo custSel addSld delSld modSld">
      <pc:chgData name="Chithritha R" userId="06baf6e4be3cf712" providerId="LiveId" clId="{77CB56DF-E048-45CE-9DFA-EAF9E01BEFF3}" dt="2024-08-28T15:01:06.451" v="937" actId="1037"/>
      <pc:docMkLst>
        <pc:docMk/>
      </pc:docMkLst>
      <pc:sldChg chg="modSp mod">
        <pc:chgData name="Chithritha R" userId="06baf6e4be3cf712" providerId="LiveId" clId="{77CB56DF-E048-45CE-9DFA-EAF9E01BEFF3}" dt="2024-08-27T04:50:48.813" v="899" actId="20577"/>
        <pc:sldMkLst>
          <pc:docMk/>
          <pc:sldMk cId="0" sldId="256"/>
        </pc:sldMkLst>
        <pc:spChg chg="mod">
          <ac:chgData name="Chithritha R" userId="06baf6e4be3cf712" providerId="LiveId" clId="{77CB56DF-E048-45CE-9DFA-EAF9E01BEFF3}" dt="2024-08-27T04:50:48.813" v="899" actId="20577"/>
          <ac:spMkLst>
            <pc:docMk/>
            <pc:sldMk cId="0" sldId="256"/>
            <ac:spMk id="14" creationId="{D55ADE35-C35B-07C1-F5AA-C33B3DDB802E}"/>
          </ac:spMkLst>
        </pc:spChg>
      </pc:sldChg>
      <pc:sldChg chg="modSp mod">
        <pc:chgData name="Chithritha R" userId="06baf6e4be3cf712" providerId="LiveId" clId="{77CB56DF-E048-45CE-9DFA-EAF9E01BEFF3}" dt="2024-08-27T03:25:04.220" v="170" actId="1076"/>
        <pc:sldMkLst>
          <pc:docMk/>
          <pc:sldMk cId="0" sldId="259"/>
        </pc:sldMkLst>
        <pc:spChg chg="mod">
          <ac:chgData name="Chithritha R" userId="06baf6e4be3cf712" providerId="LiveId" clId="{77CB56DF-E048-45CE-9DFA-EAF9E01BEFF3}" dt="2024-08-27T03:24:26.138" v="169" actId="1076"/>
          <ac:spMkLst>
            <pc:docMk/>
            <pc:sldMk cId="0" sldId="259"/>
            <ac:spMk id="6" creationId="{00000000-0000-0000-0000-000000000000}"/>
          </ac:spMkLst>
        </pc:spChg>
        <pc:spChg chg="mod">
          <ac:chgData name="Chithritha R" userId="06baf6e4be3cf712" providerId="LiveId" clId="{77CB56DF-E048-45CE-9DFA-EAF9E01BEFF3}" dt="2024-08-27T03:21:35.326" v="153" actId="1076"/>
          <ac:spMkLst>
            <pc:docMk/>
            <pc:sldMk cId="0" sldId="259"/>
            <ac:spMk id="7" creationId="{00000000-0000-0000-0000-000000000000}"/>
          </ac:spMkLst>
        </pc:spChg>
        <pc:spChg chg="mod">
          <ac:chgData name="Chithritha R" userId="06baf6e4be3cf712" providerId="LiveId" clId="{77CB56DF-E048-45CE-9DFA-EAF9E01BEFF3}" dt="2024-08-27T03:25:04.220" v="170" actId="1076"/>
          <ac:spMkLst>
            <pc:docMk/>
            <pc:sldMk cId="0" sldId="259"/>
            <ac:spMk id="13" creationId="{E9FD9552-EAB4-91E7-5201-968A12AE2E4A}"/>
          </ac:spMkLst>
        </pc:spChg>
      </pc:sldChg>
      <pc:sldChg chg="modSp mod">
        <pc:chgData name="Chithritha R" userId="06baf6e4be3cf712" providerId="LiveId" clId="{77CB56DF-E048-45CE-9DFA-EAF9E01BEFF3}" dt="2024-08-27T03:25:40.637" v="173" actId="1036"/>
        <pc:sldMkLst>
          <pc:docMk/>
          <pc:sldMk cId="0" sldId="260"/>
        </pc:sldMkLst>
        <pc:spChg chg="mod">
          <ac:chgData name="Chithritha R" userId="06baf6e4be3cf712" providerId="LiveId" clId="{77CB56DF-E048-45CE-9DFA-EAF9E01BEFF3}" dt="2024-08-27T03:25:35.489" v="171" actId="1076"/>
          <ac:spMkLst>
            <pc:docMk/>
            <pc:sldMk cId="0" sldId="260"/>
            <ac:spMk id="6" creationId="{00000000-0000-0000-0000-000000000000}"/>
          </ac:spMkLst>
        </pc:spChg>
        <pc:spChg chg="mod">
          <ac:chgData name="Chithritha R" userId="06baf6e4be3cf712" providerId="LiveId" clId="{77CB56DF-E048-45CE-9DFA-EAF9E01BEFF3}" dt="2024-08-27T03:24:08.237" v="168" actId="1076"/>
          <ac:spMkLst>
            <pc:docMk/>
            <pc:sldMk cId="0" sldId="260"/>
            <ac:spMk id="11" creationId="{F050B57B-77CA-84FA-9910-3F41C17BBB48}"/>
          </ac:spMkLst>
        </pc:spChg>
        <pc:grpChg chg="mod">
          <ac:chgData name="Chithritha R" userId="06baf6e4be3cf712" providerId="LiveId" clId="{77CB56DF-E048-45CE-9DFA-EAF9E01BEFF3}" dt="2024-08-27T03:25:40.637" v="173" actId="1036"/>
          <ac:grpSpMkLst>
            <pc:docMk/>
            <pc:sldMk cId="0" sldId="260"/>
            <ac:grpSpMk id="2" creationId="{00000000-0000-0000-0000-000000000000}"/>
          </ac:grpSpMkLst>
        </pc:grpChg>
      </pc:sldChg>
      <pc:sldChg chg="addSp delSp modSp mod">
        <pc:chgData name="Chithritha R" userId="06baf6e4be3cf712" providerId="LiveId" clId="{77CB56DF-E048-45CE-9DFA-EAF9E01BEFF3}" dt="2024-08-27T02:30:05.714" v="76"/>
        <pc:sldMkLst>
          <pc:docMk/>
          <pc:sldMk cId="0" sldId="262"/>
        </pc:sldMkLst>
        <pc:spChg chg="add del mod">
          <ac:chgData name="Chithritha R" userId="06baf6e4be3cf712" providerId="LiveId" clId="{77CB56DF-E048-45CE-9DFA-EAF9E01BEFF3}" dt="2024-08-27T02:20:15.352" v="22" actId="478"/>
          <ac:spMkLst>
            <pc:docMk/>
            <pc:sldMk cId="0" sldId="262"/>
            <ac:spMk id="10" creationId="{35B4C9DC-1E11-0A8B-9451-107D9393D228}"/>
          </ac:spMkLst>
        </pc:spChg>
        <pc:spChg chg="add del mod">
          <ac:chgData name="Chithritha R" userId="06baf6e4be3cf712" providerId="LiveId" clId="{77CB56DF-E048-45CE-9DFA-EAF9E01BEFF3}" dt="2024-08-27T02:30:05.714" v="76"/>
          <ac:spMkLst>
            <pc:docMk/>
            <pc:sldMk cId="0" sldId="262"/>
            <ac:spMk id="12" creationId="{CE56B0A7-D1F6-9A56-FC07-BB3AFC24CB84}"/>
          </ac:spMkLst>
        </pc:spChg>
      </pc:sldChg>
      <pc:sldChg chg="addSp modSp mod">
        <pc:chgData name="Chithritha R" userId="06baf6e4be3cf712" providerId="LiveId" clId="{77CB56DF-E048-45CE-9DFA-EAF9E01BEFF3}" dt="2024-08-27T04:53:54.001" v="903" actId="1076"/>
        <pc:sldMkLst>
          <pc:docMk/>
          <pc:sldMk cId="0" sldId="263"/>
        </pc:sldMkLst>
        <pc:spChg chg="mod">
          <ac:chgData name="Chithritha R" userId="06baf6e4be3cf712" providerId="LiveId" clId="{77CB56DF-E048-45CE-9DFA-EAF9E01BEFF3}" dt="2024-08-27T03:46:11.981" v="182" actId="1076"/>
          <ac:spMkLst>
            <pc:docMk/>
            <pc:sldMk cId="0" sldId="263"/>
            <ac:spMk id="4" creationId="{00000000-0000-0000-0000-000000000000}"/>
          </ac:spMkLst>
        </pc:spChg>
        <pc:spChg chg="mod">
          <ac:chgData name="Chithritha R" userId="06baf6e4be3cf712" providerId="LiveId" clId="{77CB56DF-E048-45CE-9DFA-EAF9E01BEFF3}" dt="2024-08-27T03:45:48.279" v="177" actId="1076"/>
          <ac:spMkLst>
            <pc:docMk/>
            <pc:sldMk cId="0" sldId="263"/>
            <ac:spMk id="9" creationId="{FAD9CEB2-36E1-0550-426B-2FAF97882044}"/>
          </ac:spMkLst>
        </pc:spChg>
        <pc:spChg chg="add mod">
          <ac:chgData name="Chithritha R" userId="06baf6e4be3cf712" providerId="LiveId" clId="{77CB56DF-E048-45CE-9DFA-EAF9E01BEFF3}" dt="2024-08-27T04:36:16.569" v="670" actId="255"/>
          <ac:spMkLst>
            <pc:docMk/>
            <pc:sldMk cId="0" sldId="263"/>
            <ac:spMk id="11" creationId="{ED871B3D-729A-7EB7-8881-0B040145DA8D}"/>
          </ac:spMkLst>
        </pc:spChg>
        <pc:spChg chg="add">
          <ac:chgData name="Chithritha R" userId="06baf6e4be3cf712" providerId="LiveId" clId="{77CB56DF-E048-45CE-9DFA-EAF9E01BEFF3}" dt="2024-08-27T03:49:08.258" v="229"/>
          <ac:spMkLst>
            <pc:docMk/>
            <pc:sldMk cId="0" sldId="263"/>
            <ac:spMk id="12" creationId="{325149F3-E4B0-B9AE-28FC-3F98212284AE}"/>
          </ac:spMkLst>
        </pc:spChg>
        <pc:spChg chg="add">
          <ac:chgData name="Chithritha R" userId="06baf6e4be3cf712" providerId="LiveId" clId="{77CB56DF-E048-45CE-9DFA-EAF9E01BEFF3}" dt="2024-08-27T03:49:13.755" v="230"/>
          <ac:spMkLst>
            <pc:docMk/>
            <pc:sldMk cId="0" sldId="263"/>
            <ac:spMk id="13" creationId="{38AA8E32-3434-EACA-D009-66A9AD8AA33A}"/>
          </ac:spMkLst>
        </pc:spChg>
        <pc:spChg chg="add">
          <ac:chgData name="Chithritha R" userId="06baf6e4be3cf712" providerId="LiveId" clId="{77CB56DF-E048-45CE-9DFA-EAF9E01BEFF3}" dt="2024-08-27T03:54:51.582" v="267"/>
          <ac:spMkLst>
            <pc:docMk/>
            <pc:sldMk cId="0" sldId="263"/>
            <ac:spMk id="14" creationId="{A82A1CE6-3B07-CCAA-C2A6-702DC2E1ACE4}"/>
          </ac:spMkLst>
        </pc:spChg>
        <pc:spChg chg="add">
          <ac:chgData name="Chithritha R" userId="06baf6e4be3cf712" providerId="LiveId" clId="{77CB56DF-E048-45CE-9DFA-EAF9E01BEFF3}" dt="2024-08-27T03:54:58.489" v="268"/>
          <ac:spMkLst>
            <pc:docMk/>
            <pc:sldMk cId="0" sldId="263"/>
            <ac:spMk id="15" creationId="{6C9957E9-2FC6-67A6-BFCF-71EF14B9A797}"/>
          </ac:spMkLst>
        </pc:spChg>
        <pc:picChg chg="mod">
          <ac:chgData name="Chithritha R" userId="06baf6e4be3cf712" providerId="LiveId" clId="{77CB56DF-E048-45CE-9DFA-EAF9E01BEFF3}" dt="2024-08-27T04:53:54.001" v="903" actId="1076"/>
          <ac:picMkLst>
            <pc:docMk/>
            <pc:sldMk cId="0" sldId="263"/>
            <ac:picMk id="6" creationId="{00000000-0000-0000-0000-000000000000}"/>
          </ac:picMkLst>
        </pc:picChg>
      </pc:sldChg>
      <pc:sldChg chg="addSp modSp mod">
        <pc:chgData name="Chithritha R" userId="06baf6e4be3cf712" providerId="LiveId" clId="{77CB56DF-E048-45CE-9DFA-EAF9E01BEFF3}" dt="2024-08-28T15:00:13.866" v="914" actId="14100"/>
        <pc:sldMkLst>
          <pc:docMk/>
          <pc:sldMk cId="0" sldId="265"/>
        </pc:sldMkLst>
        <pc:graphicFrameChg chg="add mod">
          <ac:chgData name="Chithritha R" userId="06baf6e4be3cf712" providerId="LiveId" clId="{77CB56DF-E048-45CE-9DFA-EAF9E01BEFF3}" dt="2024-08-28T15:00:13.866" v="914" actId="14100"/>
          <ac:graphicFrameMkLst>
            <pc:docMk/>
            <pc:sldMk cId="0" sldId="265"/>
            <ac:graphicFrameMk id="2" creationId="{BF7AF3A2-AAD9-46A9-8CD7-18365D2F6C7B}"/>
          </ac:graphicFrameMkLst>
        </pc:graphicFrameChg>
      </pc:sldChg>
      <pc:sldChg chg="addSp delSp modSp mod">
        <pc:chgData name="Chithritha R" userId="06baf6e4be3cf712" providerId="LiveId" clId="{77CB56DF-E048-45CE-9DFA-EAF9E01BEFF3}" dt="2024-08-27T03:22:57.133" v="165" actId="2711"/>
        <pc:sldMkLst>
          <pc:docMk/>
          <pc:sldMk cId="2720660618" sldId="269"/>
        </pc:sldMkLst>
        <pc:spChg chg="mod">
          <ac:chgData name="Chithritha R" userId="06baf6e4be3cf712" providerId="LiveId" clId="{77CB56DF-E048-45CE-9DFA-EAF9E01BEFF3}" dt="2024-08-27T02:44:41.659" v="84" actId="20577"/>
          <ac:spMkLst>
            <pc:docMk/>
            <pc:sldMk cId="2720660618" sldId="269"/>
            <ac:spMk id="2" creationId="{6E06195E-16D6-79D8-7A9F-F8EB1FE9E212}"/>
          </ac:spMkLst>
        </pc:spChg>
        <pc:spChg chg="add del mod">
          <ac:chgData name="Chithritha R" userId="06baf6e4be3cf712" providerId="LiveId" clId="{77CB56DF-E048-45CE-9DFA-EAF9E01BEFF3}" dt="2024-08-27T03:22:57.133" v="165" actId="2711"/>
          <ac:spMkLst>
            <pc:docMk/>
            <pc:sldMk cId="2720660618" sldId="269"/>
            <ac:spMk id="4" creationId="{76846A42-5591-47A2-8C29-FF1B679E9576}"/>
          </ac:spMkLst>
        </pc:spChg>
        <pc:spChg chg="add del">
          <ac:chgData name="Chithritha R" userId="06baf6e4be3cf712" providerId="LiveId" clId="{77CB56DF-E048-45CE-9DFA-EAF9E01BEFF3}" dt="2024-08-27T03:11:44.234" v="124" actId="22"/>
          <ac:spMkLst>
            <pc:docMk/>
            <pc:sldMk cId="2720660618" sldId="269"/>
            <ac:spMk id="6" creationId="{E5BE7CEC-D204-7CC1-4052-CA427D53FC7A}"/>
          </ac:spMkLst>
        </pc:spChg>
      </pc:sldChg>
      <pc:sldChg chg="addSp delSp new del mod">
        <pc:chgData name="Chithritha R" userId="06baf6e4be3cf712" providerId="LiveId" clId="{77CB56DF-E048-45CE-9DFA-EAF9E01BEFF3}" dt="2024-08-27T04:29:00.683" v="423" actId="2696"/>
        <pc:sldMkLst>
          <pc:docMk/>
          <pc:sldMk cId="118224083" sldId="270"/>
        </pc:sldMkLst>
        <pc:spChg chg="add del">
          <ac:chgData name="Chithritha R" userId="06baf6e4be3cf712" providerId="LiveId" clId="{77CB56DF-E048-45CE-9DFA-EAF9E01BEFF3}" dt="2024-08-27T04:28:54.264" v="422" actId="22"/>
          <ac:spMkLst>
            <pc:docMk/>
            <pc:sldMk cId="118224083" sldId="270"/>
            <ac:spMk id="3" creationId="{9416AADF-8369-F45C-8021-3260C48310D4}"/>
          </ac:spMkLst>
        </pc:spChg>
      </pc:sldChg>
      <pc:sldChg chg="addSp delSp modSp new del mod">
        <pc:chgData name="Chithritha R" userId="06baf6e4be3cf712" providerId="LiveId" clId="{77CB56DF-E048-45CE-9DFA-EAF9E01BEFF3}" dt="2024-08-27T04:28:28.479" v="419" actId="2696"/>
        <pc:sldMkLst>
          <pc:docMk/>
          <pc:sldMk cId="1819713884" sldId="270"/>
        </pc:sldMkLst>
        <pc:spChg chg="mod">
          <ac:chgData name="Chithritha R" userId="06baf6e4be3cf712" providerId="LiveId" clId="{77CB56DF-E048-45CE-9DFA-EAF9E01BEFF3}" dt="2024-08-27T04:27:51.906" v="418" actId="14100"/>
          <ac:spMkLst>
            <pc:docMk/>
            <pc:sldMk cId="1819713884" sldId="270"/>
            <ac:spMk id="2" creationId="{FA9E80DF-99DD-EFF5-BCEE-480B945FD051}"/>
          </ac:spMkLst>
        </pc:spChg>
        <pc:spChg chg="add">
          <ac:chgData name="Chithritha R" userId="06baf6e4be3cf712" providerId="LiveId" clId="{77CB56DF-E048-45CE-9DFA-EAF9E01BEFF3}" dt="2024-08-27T04:19:45.366" v="335"/>
          <ac:spMkLst>
            <pc:docMk/>
            <pc:sldMk cId="1819713884" sldId="270"/>
            <ac:spMk id="3" creationId="{18784BE5-B223-27EB-8CF9-97A880538DD2}"/>
          </ac:spMkLst>
        </pc:spChg>
        <pc:spChg chg="add">
          <ac:chgData name="Chithritha R" userId="06baf6e4be3cf712" providerId="LiveId" clId="{77CB56DF-E048-45CE-9DFA-EAF9E01BEFF3}" dt="2024-08-27T04:19:50.182" v="336"/>
          <ac:spMkLst>
            <pc:docMk/>
            <pc:sldMk cId="1819713884" sldId="270"/>
            <ac:spMk id="4" creationId="{F13FB6F0-A7CD-B7A3-EADC-7771E2869BAD}"/>
          </ac:spMkLst>
        </pc:spChg>
        <pc:spChg chg="add mod">
          <ac:chgData name="Chithritha R" userId="06baf6e4be3cf712" providerId="LiveId" clId="{77CB56DF-E048-45CE-9DFA-EAF9E01BEFF3}" dt="2024-08-27T04:20:07.421" v="339" actId="1076"/>
          <ac:spMkLst>
            <pc:docMk/>
            <pc:sldMk cId="1819713884" sldId="270"/>
            <ac:spMk id="5" creationId="{36542F73-186A-FE53-AD3D-3BF00F30ABCC}"/>
          </ac:spMkLst>
        </pc:spChg>
        <pc:spChg chg="add del">
          <ac:chgData name="Chithritha R" userId="06baf6e4be3cf712" providerId="LiveId" clId="{77CB56DF-E048-45CE-9DFA-EAF9E01BEFF3}" dt="2024-08-27T04:24:21.912" v="374" actId="11529"/>
          <ac:spMkLst>
            <pc:docMk/>
            <pc:sldMk cId="1819713884" sldId="270"/>
            <ac:spMk id="6" creationId="{22A35F5A-CD99-CA36-FC96-08147D98501D}"/>
          </ac:spMkLst>
        </pc:spChg>
      </pc:sldChg>
      <pc:sldChg chg="addSp delSp modSp new mod">
        <pc:chgData name="Chithritha R" userId="06baf6e4be3cf712" providerId="LiveId" clId="{77CB56DF-E048-45CE-9DFA-EAF9E01BEFF3}" dt="2024-08-27T04:47:01.017" v="794" actId="1036"/>
        <pc:sldMkLst>
          <pc:docMk/>
          <pc:sldMk cId="1950153996" sldId="270"/>
        </pc:sldMkLst>
        <pc:spChg chg="add del mod">
          <ac:chgData name="Chithritha R" userId="06baf6e4be3cf712" providerId="LiveId" clId="{77CB56DF-E048-45CE-9DFA-EAF9E01BEFF3}" dt="2024-08-27T04:38:45.429" v="696" actId="478"/>
          <ac:spMkLst>
            <pc:docMk/>
            <pc:sldMk cId="1950153996" sldId="270"/>
            <ac:spMk id="3" creationId="{A167FB34-FEDC-9369-C90E-DA892C239D72}"/>
          </ac:spMkLst>
        </pc:spChg>
        <pc:spChg chg="add mod">
          <ac:chgData name="Chithritha R" userId="06baf6e4be3cf712" providerId="LiveId" clId="{77CB56DF-E048-45CE-9DFA-EAF9E01BEFF3}" dt="2024-08-27T04:47:01.017" v="794" actId="1036"/>
          <ac:spMkLst>
            <pc:docMk/>
            <pc:sldMk cId="1950153996" sldId="270"/>
            <ac:spMk id="5" creationId="{1AF9AAF2-8072-5CCA-D05C-C97A834BCCE6}"/>
          </ac:spMkLst>
        </pc:spChg>
        <pc:spChg chg="add del">
          <ac:chgData name="Chithritha R" userId="06baf6e4be3cf712" providerId="LiveId" clId="{77CB56DF-E048-45CE-9DFA-EAF9E01BEFF3}" dt="2024-08-27T04:40:23.813" v="716" actId="22"/>
          <ac:spMkLst>
            <pc:docMk/>
            <pc:sldMk cId="1950153996" sldId="270"/>
            <ac:spMk id="7" creationId="{19DF9AF2-F47C-45EA-01CC-211300097AAC}"/>
          </ac:spMkLst>
        </pc:spChg>
        <pc:spChg chg="add">
          <ac:chgData name="Chithritha R" userId="06baf6e4be3cf712" providerId="LiveId" clId="{77CB56DF-E048-45CE-9DFA-EAF9E01BEFF3}" dt="2024-08-27T04:44:19.413" v="767"/>
          <ac:spMkLst>
            <pc:docMk/>
            <pc:sldMk cId="1950153996" sldId="270"/>
            <ac:spMk id="8" creationId="{8313FA72-DFBA-4EB7-A191-8EFB4F096B4E}"/>
          </ac:spMkLst>
        </pc:spChg>
        <pc:spChg chg="add">
          <ac:chgData name="Chithritha R" userId="06baf6e4be3cf712" providerId="LiveId" clId="{77CB56DF-E048-45CE-9DFA-EAF9E01BEFF3}" dt="2024-08-27T04:44:19.413" v="767"/>
          <ac:spMkLst>
            <pc:docMk/>
            <pc:sldMk cId="1950153996" sldId="270"/>
            <ac:spMk id="9" creationId="{14576C38-41EA-7B17-2C05-40E540FA3466}"/>
          </ac:spMkLst>
        </pc:spChg>
        <pc:spChg chg="add">
          <ac:chgData name="Chithritha R" userId="06baf6e4be3cf712" providerId="LiveId" clId="{77CB56DF-E048-45CE-9DFA-EAF9E01BEFF3}" dt="2024-08-27T04:44:19.413" v="767"/>
          <ac:spMkLst>
            <pc:docMk/>
            <pc:sldMk cId="1950153996" sldId="270"/>
            <ac:spMk id="10" creationId="{FDDDA8B3-4E3F-0B81-540C-B92DC3338C98}"/>
          </ac:spMkLst>
        </pc:spChg>
        <pc:spChg chg="add">
          <ac:chgData name="Chithritha R" userId="06baf6e4be3cf712" providerId="LiveId" clId="{77CB56DF-E048-45CE-9DFA-EAF9E01BEFF3}" dt="2024-08-27T04:44:25.278" v="769"/>
          <ac:spMkLst>
            <pc:docMk/>
            <pc:sldMk cId="1950153996" sldId="270"/>
            <ac:spMk id="11" creationId="{703EA1EE-3CD5-055C-4FB7-2A2C11C65581}"/>
          </ac:spMkLst>
        </pc:spChg>
        <pc:spChg chg="add">
          <ac:chgData name="Chithritha R" userId="06baf6e4be3cf712" providerId="LiveId" clId="{77CB56DF-E048-45CE-9DFA-EAF9E01BEFF3}" dt="2024-08-27T04:44:25.278" v="769"/>
          <ac:spMkLst>
            <pc:docMk/>
            <pc:sldMk cId="1950153996" sldId="270"/>
            <ac:spMk id="12" creationId="{C9B1AD69-BBFD-7CF7-B201-DFA5F8F5ABE4}"/>
          </ac:spMkLst>
        </pc:spChg>
        <pc:spChg chg="add">
          <ac:chgData name="Chithritha R" userId="06baf6e4be3cf712" providerId="LiveId" clId="{77CB56DF-E048-45CE-9DFA-EAF9E01BEFF3}" dt="2024-08-27T04:44:25.278" v="769"/>
          <ac:spMkLst>
            <pc:docMk/>
            <pc:sldMk cId="1950153996" sldId="270"/>
            <ac:spMk id="13" creationId="{C5BFCFFF-38C4-79EE-771D-8D83C9A25DC4}"/>
          </ac:spMkLst>
        </pc:spChg>
      </pc:sldChg>
      <pc:sldChg chg="modSp new del mod">
        <pc:chgData name="Chithritha R" userId="06baf6e4be3cf712" providerId="LiveId" clId="{77CB56DF-E048-45CE-9DFA-EAF9E01BEFF3}" dt="2024-08-27T04:38:33.307" v="692" actId="2696"/>
        <pc:sldMkLst>
          <pc:docMk/>
          <pc:sldMk cId="2053199386" sldId="270"/>
        </pc:sldMkLst>
        <pc:spChg chg="mod">
          <ac:chgData name="Chithritha R" userId="06baf6e4be3cf712" providerId="LiveId" clId="{77CB56DF-E048-45CE-9DFA-EAF9E01BEFF3}" dt="2024-08-27T04:37:46.742" v="691" actId="113"/>
          <ac:spMkLst>
            <pc:docMk/>
            <pc:sldMk cId="2053199386" sldId="270"/>
            <ac:spMk id="2" creationId="{17D0A030-A08A-CA0E-5B89-DC95FA57A134}"/>
          </ac:spMkLst>
        </pc:spChg>
      </pc:sldChg>
      <pc:sldChg chg="addSp modSp new add del mod">
        <pc:chgData name="Chithritha R" userId="06baf6e4be3cf712" providerId="LiveId" clId="{77CB56DF-E048-45CE-9DFA-EAF9E01BEFF3}" dt="2024-08-28T15:01:06.451" v="937" actId="1037"/>
        <pc:sldMkLst>
          <pc:docMk/>
          <pc:sldMk cId="3873208568" sldId="274"/>
        </pc:sldMkLst>
        <pc:graphicFrameChg chg="add mod">
          <ac:chgData name="Chithritha R" userId="06baf6e4be3cf712" providerId="LiveId" clId="{77CB56DF-E048-45CE-9DFA-EAF9E01BEFF3}" dt="2024-08-28T15:01:06.451" v="937" actId="1037"/>
          <ac:graphicFrameMkLst>
            <pc:docMk/>
            <pc:sldMk cId="3873208568" sldId="274"/>
            <ac:graphicFrameMk id="2" creationId="{4A1EB904-E4E1-F839-2A47-5945822FCFD4}"/>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06baf6e4be3cf712/Desktop/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06baf6e4be3cf712/Desktop/2.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 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16</c:v>
              </c:pt>
              <c:pt idx="1">
                <c:v>18</c:v>
              </c:pt>
              <c:pt idx="2">
                <c:v>21</c:v>
              </c:pt>
              <c:pt idx="3">
                <c:v>17</c:v>
              </c:pt>
              <c:pt idx="4">
                <c:v>21</c:v>
              </c:pt>
              <c:pt idx="5">
                <c:v>29</c:v>
              </c:pt>
              <c:pt idx="6">
                <c:v>26</c:v>
              </c:pt>
              <c:pt idx="7">
                <c:v>26</c:v>
              </c:pt>
              <c:pt idx="8">
                <c:v>21</c:v>
              </c:pt>
              <c:pt idx="9">
                <c:v>25</c:v>
              </c:pt>
            </c:numLit>
          </c:val>
          <c:extLst>
            <c:ext xmlns:c16="http://schemas.microsoft.com/office/drawing/2014/chart" uri="{C3380CC4-5D6E-409C-BE32-E72D297353CC}">
              <c16:uniqueId val="{00000000-AECB-49DF-9ABD-6CD2BBDB7DF6}"/>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34</c:v>
              </c:pt>
              <c:pt idx="1">
                <c:v>47</c:v>
              </c:pt>
              <c:pt idx="2">
                <c:v>41</c:v>
              </c:pt>
              <c:pt idx="3">
                <c:v>39</c:v>
              </c:pt>
              <c:pt idx="4">
                <c:v>41</c:v>
              </c:pt>
              <c:pt idx="5">
                <c:v>33</c:v>
              </c:pt>
              <c:pt idx="6">
                <c:v>41</c:v>
              </c:pt>
              <c:pt idx="7">
                <c:v>43</c:v>
              </c:pt>
              <c:pt idx="8">
                <c:v>45</c:v>
              </c:pt>
              <c:pt idx="9">
                <c:v>34</c:v>
              </c:pt>
            </c:numLit>
          </c:val>
          <c:extLst>
            <c:ext xmlns:c16="http://schemas.microsoft.com/office/drawing/2014/chart" uri="{C3380CC4-5D6E-409C-BE32-E72D297353CC}">
              <c16:uniqueId val="{00000002-AECB-49DF-9ABD-6CD2BBDB7DF6}"/>
            </c:ext>
          </c:extLst>
        </c:ser>
        <c:ser>
          <c:idx val="2"/>
          <c:order val="2"/>
          <c:tx>
            <c:v>MED</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85</c:v>
              </c:pt>
              <c:pt idx="1">
                <c:v>65</c:v>
              </c:pt>
              <c:pt idx="2">
                <c:v>78</c:v>
              </c:pt>
              <c:pt idx="3">
                <c:v>92</c:v>
              </c:pt>
              <c:pt idx="4">
                <c:v>77</c:v>
              </c:pt>
              <c:pt idx="5">
                <c:v>69</c:v>
              </c:pt>
              <c:pt idx="6">
                <c:v>75</c:v>
              </c:pt>
              <c:pt idx="7">
                <c:v>82</c:v>
              </c:pt>
              <c:pt idx="8">
                <c:v>71</c:v>
              </c:pt>
              <c:pt idx="9">
                <c:v>84</c:v>
              </c:pt>
            </c:numLit>
          </c:val>
          <c:extLst>
            <c:ext xmlns:c16="http://schemas.microsoft.com/office/drawing/2014/chart" uri="{C3380CC4-5D6E-409C-BE32-E72D297353CC}">
              <c16:uniqueId val="{00000004-AECB-49DF-9ABD-6CD2BBDB7DF6}"/>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15</c:v>
              </c:pt>
              <c:pt idx="1">
                <c:v>15</c:v>
              </c:pt>
              <c:pt idx="2">
                <c:v>14</c:v>
              </c:pt>
              <c:pt idx="3">
                <c:v>9</c:v>
              </c:pt>
              <c:pt idx="4">
                <c:v>15</c:v>
              </c:pt>
              <c:pt idx="5">
                <c:v>12</c:v>
              </c:pt>
              <c:pt idx="6">
                <c:v>15</c:v>
              </c:pt>
              <c:pt idx="7">
                <c:v>16</c:v>
              </c:pt>
              <c:pt idx="8">
                <c:v>13</c:v>
              </c:pt>
              <c:pt idx="9">
                <c:v>13</c:v>
              </c:pt>
            </c:numLit>
          </c:val>
          <c:extLst>
            <c:ext xmlns:c16="http://schemas.microsoft.com/office/drawing/2014/chart" uri="{C3380CC4-5D6E-409C-BE32-E72D297353CC}">
              <c16:uniqueId val="{00000005-AECB-49DF-9ABD-6CD2BBDB7DF6}"/>
            </c:ext>
          </c:extLst>
        </c:ser>
        <c:dLbls>
          <c:showLegendKey val="0"/>
          <c:showVal val="0"/>
          <c:showCatName val="0"/>
          <c:showSerName val="0"/>
          <c:showPercent val="0"/>
          <c:showBubbleSize val="0"/>
        </c:dLbls>
        <c:gapWidth val="219"/>
        <c:overlap val="-27"/>
        <c:axId val="750149295"/>
        <c:axId val="750151695"/>
      </c:barChart>
      <c:catAx>
        <c:axId val="750149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0151695"/>
        <c:crosses val="autoZero"/>
        <c:auto val="1"/>
        <c:lblAlgn val="ctr"/>
        <c:lblOffset val="100"/>
        <c:noMultiLvlLbl val="0"/>
      </c:catAx>
      <c:valAx>
        <c:axId val="7501516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01492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[2.csv]Sheet1!PivotTable1</c:name>
    <c:fmtId val="6"/>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61E9-4C0F-9A43-85929E5BB98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61E9-4C0F-9A43-85929E5BB98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61E9-4C0F-9A43-85929E5BB98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61E9-4C0F-9A43-85929E5BB98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61E9-4C0F-9A43-85929E5BB98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61E9-4C0F-9A43-85929E5BB98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61E9-4C0F-9A43-85929E5BB98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61E9-4C0F-9A43-85929E5BB98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61E9-4C0F-9A43-85929E5BB98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61E9-4C0F-9A43-85929E5BB98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61E9-4C0F-9A43-85929E5BB98F}"/>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61E9-4C0F-9A43-85929E5BB98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61E9-4C0F-9A43-85929E5BB98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61E9-4C0F-9A43-85929E5BB98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61E9-4C0F-9A43-85929E5BB98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61E9-4C0F-9A43-85929E5BB98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61E9-4C0F-9A43-85929E5BB98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61E9-4C0F-9A43-85929E5BB98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61E9-4C0F-9A43-85929E5BB98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61E9-4C0F-9A43-85929E5BB98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61E9-4C0F-9A43-85929E5BB98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61E9-4C0F-9A43-85929E5BB98F}"/>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61E9-4C0F-9A43-85929E5BB98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61E9-4C0F-9A43-85929E5BB98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61E9-4C0F-9A43-85929E5BB98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61E9-4C0F-9A43-85929E5BB98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61E9-4C0F-9A43-85929E5BB98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61E9-4C0F-9A43-85929E5BB98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61E9-4C0F-9A43-85929E5BB98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61E9-4C0F-9A43-85929E5BB98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61E9-4C0F-9A43-85929E5BB98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61E9-4C0F-9A43-85929E5BB98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61E9-4C0F-9A43-85929E5BB98F}"/>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61E9-4C0F-9A43-85929E5BB98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61E9-4C0F-9A43-85929E5BB98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61E9-4C0F-9A43-85929E5BB98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61E9-4C0F-9A43-85929E5BB98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61E9-4C0F-9A43-85929E5BB98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61E9-4C0F-9A43-85929E5BB98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61E9-4C0F-9A43-85929E5BB98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61E9-4C0F-9A43-85929E5BB98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61E9-4C0F-9A43-85929E5BB98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61E9-4C0F-9A43-85929E5BB98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61E9-4C0F-9A43-85929E5BB98F}"/>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hyperlink" Target="https://freepngimg.com/png/29385-analyst" TargetMode="External"/><Relationship Id="rId7" Type="http://schemas.openxmlformats.org/officeDocument/2006/relationships/hyperlink" Target="https://freepngimg.com/png/70298-management-business-icons-consultant-company-social-marketing" TargetMode="Externa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image" Target="../media/image13.jpeg"/><Relationship Id="rId5" Type="http://schemas.openxmlformats.org/officeDocument/2006/relationships/hyperlink" Target="https://www.pngall.com/office-management-png/" TargetMode="External"/><Relationship Id="rId10" Type="http://schemas.openxmlformats.org/officeDocument/2006/relationships/image" Target="../media/image12.jpeg"/><Relationship Id="rId4" Type="http://schemas.openxmlformats.org/officeDocument/2006/relationships/image" Target="../media/image8.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Chithritha R</a:t>
            </a:r>
          </a:p>
          <a:p>
            <a:r>
              <a:rPr lang="en-US" sz="2400" dirty="0"/>
              <a:t>REGISTER NO: 322200003</a:t>
            </a:r>
          </a:p>
          <a:p>
            <a:r>
              <a:rPr lang="en-US" sz="2400" dirty="0"/>
              <a:t>DEPARTMENT: Bachelor of Commerce Honours</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6800" y="82836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381000" y="5187933"/>
            <a:ext cx="1073525" cy="1116882"/>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D871B3D-729A-7EB7-8881-0B040145DA8D}"/>
              </a:ext>
            </a:extLst>
          </p:cNvPr>
          <p:cNvSpPr txBox="1"/>
          <p:nvPr/>
        </p:nvSpPr>
        <p:spPr>
          <a:xfrm>
            <a:off x="990600" y="1499057"/>
            <a:ext cx="8467725" cy="4247317"/>
          </a:xfrm>
          <a:prstGeom prst="rect">
            <a:avLst/>
          </a:prstGeom>
          <a:noFill/>
        </p:spPr>
        <p:txBody>
          <a:bodyPr wrap="square">
            <a:spAutoFit/>
          </a:bodyPr>
          <a:lstStyle/>
          <a:p>
            <a:pPr marL="285750" indent="-28575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Advanced Performance Evaluation with IFS Formula</a:t>
            </a:r>
          </a:p>
          <a:p>
            <a:pPr algn="just"/>
            <a:endParaRPr lang="en-US" sz="1400" b="1"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Implemented an </a:t>
            </a:r>
            <a:r>
              <a:rPr lang="en-US" sz="2000" b="1" dirty="0">
                <a:latin typeface="Times New Roman" panose="02020603050405020304" pitchFamily="18" charset="0"/>
                <a:cs typeface="Times New Roman" panose="02020603050405020304" pitchFamily="18" charset="0"/>
              </a:rPr>
              <a:t>IFS formula</a:t>
            </a:r>
            <a:r>
              <a:rPr lang="en-US" sz="2000" dirty="0">
                <a:latin typeface="Times New Roman" panose="02020603050405020304" pitchFamily="18" charset="0"/>
                <a:cs typeface="Times New Roman" panose="02020603050405020304" pitchFamily="18" charset="0"/>
              </a:rPr>
              <a:t> to dynamically categorize employee performance based on their </a:t>
            </a:r>
            <a:r>
              <a:rPr lang="en-US" sz="2000" b="1" dirty="0">
                <a:latin typeface="Times New Roman" panose="02020603050405020304" pitchFamily="18" charset="0"/>
                <a:cs typeface="Times New Roman" panose="02020603050405020304" pitchFamily="18" charset="0"/>
              </a:rPr>
              <a:t>Performance Score</a:t>
            </a:r>
            <a:r>
              <a:rPr lang="en-US" sz="2000" dirty="0">
                <a:latin typeface="Times New Roman" panose="02020603050405020304" pitchFamily="18" charset="0"/>
                <a:cs typeface="Times New Roman" panose="02020603050405020304" pitchFamily="18" charset="0"/>
              </a:rPr>
              <a:t>. The formula used is: IFS(Z8&gt;=5, "VERY HIGH", Z8&gt;=4, "HIGH", Z8&gt;=3, "MED", TRUE, "LOW"). This approach ensures that each performance score is accurately and efficiently translated into performance categories: Very High, High, Medium, and Low.</a:t>
            </a:r>
          </a:p>
          <a:p>
            <a:pPr algn="just"/>
            <a:endParaRPr lang="en-US" sz="1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Constructed a Pivotal Table</a:t>
            </a:r>
          </a:p>
          <a:p>
            <a:pPr algn="just"/>
            <a:endParaRPr lang="en-IN" sz="1400" b="1"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Developed a </a:t>
            </a:r>
            <a:r>
              <a:rPr lang="en-US" sz="2000" b="1" dirty="0">
                <a:latin typeface="Times New Roman" panose="02020603050405020304" pitchFamily="18" charset="0"/>
                <a:cs typeface="Times New Roman" panose="02020603050405020304" pitchFamily="18" charset="0"/>
              </a:rPr>
              <a:t>Pivotal Table</a:t>
            </a:r>
            <a:r>
              <a:rPr lang="en-US" sz="2000" dirty="0">
                <a:latin typeface="Times New Roman" panose="02020603050405020304" pitchFamily="18" charset="0"/>
                <a:cs typeface="Times New Roman" panose="02020603050405020304" pitchFamily="18" charset="0"/>
              </a:rPr>
              <a:t> to summarize and analyze employee performance data. This table provides a clear and concise overview of performance metrics, facilitating quick </a:t>
            </a:r>
            <a:r>
              <a:rPr lang="en-IN" sz="2000" dirty="0">
                <a:latin typeface="Times New Roman" panose="02020603050405020304" pitchFamily="18" charset="0"/>
                <a:cs typeface="Times New Roman" panose="02020603050405020304" pitchFamily="18" charset="0"/>
              </a:rPr>
              <a:t>insights and decision-making.</a:t>
            </a: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F9AAF2-8072-5CCA-D05C-C97A834BCCE6}"/>
              </a:ext>
            </a:extLst>
          </p:cNvPr>
          <p:cNvSpPr txBox="1"/>
          <p:nvPr/>
        </p:nvSpPr>
        <p:spPr>
          <a:xfrm>
            <a:off x="762000" y="1143774"/>
            <a:ext cx="8610600" cy="4647426"/>
          </a:xfrm>
          <a:prstGeom prst="rect">
            <a:avLst/>
          </a:prstGeom>
          <a:noFill/>
        </p:spPr>
        <p:txBody>
          <a:bodyPr wrap="square">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Interactive Data Exploration with Slicer</a:t>
            </a:r>
          </a:p>
          <a:p>
            <a:endParaRPr lang="en-US" sz="1400" b="1"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Incorporated a </a:t>
            </a:r>
            <a:r>
              <a:rPr lang="en-US" sz="2000" b="1" dirty="0">
                <a:latin typeface="Times New Roman" panose="02020603050405020304" pitchFamily="18" charset="0"/>
                <a:cs typeface="Times New Roman" panose="02020603050405020304" pitchFamily="18" charset="0"/>
              </a:rPr>
              <a:t>Slicer</a:t>
            </a:r>
            <a:r>
              <a:rPr lang="en-US" sz="2000" dirty="0">
                <a:latin typeface="Times New Roman" panose="02020603050405020304" pitchFamily="18" charset="0"/>
                <a:cs typeface="Times New Roman" panose="02020603050405020304" pitchFamily="18" charset="0"/>
              </a:rPr>
              <a:t> in the data analysis process to enable interactive filtering and exploration of the dataset. This feature enhances user experience by allowing users to easily filter data by different criteria such as performance level, department, or employee type.</a:t>
            </a:r>
          </a:p>
          <a:p>
            <a:pPr algn="just"/>
            <a:endParaRPr lang="en-US"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Visual</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Representation</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with</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Clustered</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Column</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Chart</a:t>
            </a:r>
          </a:p>
          <a:p>
            <a:pPr algn="just"/>
            <a:endParaRPr lang="en-US" sz="1400" b="1"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Utilized a </a:t>
            </a:r>
            <a:r>
              <a:rPr lang="en-US" sz="2000" b="1" dirty="0">
                <a:latin typeface="Times New Roman" panose="02020603050405020304" pitchFamily="18" charset="0"/>
                <a:cs typeface="Times New Roman" panose="02020603050405020304" pitchFamily="18" charset="0"/>
              </a:rPr>
              <a:t>Clustered Column Chart</a:t>
            </a:r>
            <a:r>
              <a:rPr lang="en-US" sz="2000" dirty="0">
                <a:latin typeface="Times New Roman" panose="02020603050405020304" pitchFamily="18" charset="0"/>
                <a:cs typeface="Times New Roman" panose="02020603050405020304" pitchFamily="18" charset="0"/>
              </a:rPr>
              <a:t> to visually represent the distribution of performance levels across different categories. This chart helps in identifying patterns and trends in employee performance, making it easier to interpret and present findings.</a:t>
            </a:r>
            <a:endParaRPr lang="en-US" sz="2000" b="1" dirty="0">
              <a:latin typeface="Times New Roman" panose="02020603050405020304" pitchFamily="18" charset="0"/>
              <a:cs typeface="Times New Roman" panose="02020603050405020304" pitchFamily="18" charset="0"/>
            </a:endParaRPr>
          </a:p>
          <a:p>
            <a:pPr lvl="2" algn="just"/>
            <a:endParaRPr lang="en-US" sz="2000" b="1" dirty="0">
              <a:latin typeface="Times New Roman" panose="02020603050405020304" pitchFamily="18" charset="0"/>
              <a:cs typeface="Times New Roman" panose="02020603050405020304" pitchFamily="18" charset="0"/>
            </a:endParaRPr>
          </a:p>
          <a:p>
            <a:pPr lvl="1" algn="just"/>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0153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lang="en-IN" sz="4800" b="1" spc="15">
                <a:latin typeface="Trebuchet MS"/>
                <a:cs typeface="Trebuchet MS"/>
              </a:rPr>
              <a:t>M</a:t>
            </a:r>
            <a:r>
              <a:rPr lang="en-IN" sz="4800" b="1">
                <a:latin typeface="Trebuchet MS"/>
                <a:cs typeface="Trebuchet MS"/>
              </a:rPr>
              <a:t>O</a:t>
            </a:r>
            <a:r>
              <a:rPr lang="en-IN" sz="4800" b="1" spc="-15">
                <a:latin typeface="Trebuchet MS"/>
                <a:cs typeface="Trebuchet MS"/>
              </a:rPr>
              <a:t>D</a:t>
            </a:r>
            <a:r>
              <a:rPr lang="en-IN" sz="4800" b="1" spc="-35">
                <a:latin typeface="Trebuchet MS"/>
                <a:cs typeface="Trebuchet MS"/>
              </a:rPr>
              <a:t>E</a:t>
            </a:r>
            <a:r>
              <a:rPr lang="en-IN" sz="4800" b="1" spc="-30">
                <a:latin typeface="Trebuchet MS"/>
                <a:cs typeface="Trebuchet MS"/>
              </a:rPr>
              <a:t>LL</a:t>
            </a:r>
            <a:r>
              <a:rPr lang="en-IN" sz="4800" b="1" spc="-5">
                <a:latin typeface="Trebuchet MS"/>
                <a:cs typeface="Trebuchet MS"/>
              </a:rPr>
              <a:t>I</a:t>
            </a:r>
            <a:r>
              <a:rPr lang="en-IN" sz="4800" b="1" spc="30">
                <a:latin typeface="Trebuchet MS"/>
                <a:cs typeface="Trebuchet MS"/>
              </a:rPr>
              <a:t>N</a:t>
            </a:r>
            <a:r>
              <a:rPr lang="en-IN" sz="4800" b="1" spc="5">
                <a:latin typeface="Trebuchet MS"/>
                <a:cs typeface="Trebuchet MS"/>
              </a:rPr>
              <a:t>G</a:t>
            </a:r>
            <a:endParaRPr lang="en-IN"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F8BE1CD8-DB6A-D66D-4336-CBF16F3D4C28}"/>
              </a:ext>
            </a:extLst>
          </p:cNvPr>
          <p:cNvSpPr txBox="1"/>
          <p:nvPr/>
        </p:nvSpPr>
        <p:spPr>
          <a:xfrm>
            <a:off x="1219199" y="959882"/>
            <a:ext cx="8315326" cy="9479518"/>
          </a:xfrm>
          <a:prstGeom prst="rect">
            <a:avLst/>
          </a:prstGeom>
          <a:noFill/>
        </p:spPr>
        <p:txBody>
          <a:bodyPr wrap="square">
            <a:spAutoFit/>
          </a:bodyPr>
          <a:lstStyle/>
          <a:p>
            <a:pPr marL="457200" indent="-457200" algn="just">
              <a:buFont typeface="+mj-lt"/>
              <a:buAutoNum type="arabicPeriod"/>
            </a:pPr>
            <a:r>
              <a:rPr lang="en-IN" sz="2400" b="1" dirty="0">
                <a:latin typeface="Times New Roman" panose="02020603050405020304" pitchFamily="18" charset="0"/>
                <a:cs typeface="Times New Roman" panose="02020603050405020304" pitchFamily="18" charset="0"/>
              </a:rPr>
              <a:t>Data Collection</a:t>
            </a:r>
          </a:p>
          <a:p>
            <a:pPr marL="342900" indent="-342900" algn="just">
              <a:buFont typeface="+mj-lt"/>
              <a:buAutoNum type="arabicPeriod"/>
            </a:pPr>
            <a:endParaRPr lang="en-IN" sz="1400" b="1" dirty="0">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dataset was downloaded from Kaggle. </a:t>
            </a:r>
          </a:p>
          <a:p>
            <a:pPr marL="685800" lvl="1" indent="-22860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involved creating a Kaggle account, navigating to the dataset page, and using the download button or Kaggle API to obtain the dataset files.</a:t>
            </a:r>
          </a:p>
          <a:p>
            <a:pPr marL="800100" lvl="1" indent="-34290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dataset's description and metadata were reviewed to understand its structure and any specific considerations </a:t>
            </a:r>
            <a:r>
              <a:rPr lang="en-IN" sz="2000" dirty="0">
                <a:latin typeface="Times New Roman" panose="02020603050405020304" pitchFamily="18" charset="0"/>
                <a:cs typeface="Times New Roman" panose="02020603050405020304" pitchFamily="18" charset="0"/>
              </a:rPr>
              <a:t>or limitations.</a:t>
            </a:r>
          </a:p>
          <a:p>
            <a:pPr marL="800100" lvl="1" indent="-342900" algn="just">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400" b="1" dirty="0">
                <a:latin typeface="Times New Roman" panose="02020603050405020304" pitchFamily="18" charset="0"/>
                <a:cs typeface="Times New Roman" panose="02020603050405020304" pitchFamily="18" charset="0"/>
              </a:rPr>
              <a:t>Feature Collection</a:t>
            </a:r>
          </a:p>
          <a:p>
            <a:pPr algn="just"/>
            <a:endParaRPr lang="en-IN" sz="1400" b="1"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dataset comprises 26 features, out of which 9 features have been utilized for analysis. </a:t>
            </a:r>
          </a:p>
          <a:p>
            <a:pPr lvl="1" algn="just"/>
            <a:endParaRPr lang="en-US" sz="14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Key columns include Employee ID, Employee First and Last Names, </a:t>
            </a:r>
            <a:r>
              <a:rPr lang="en-IN" sz="2000" dirty="0">
                <a:latin typeface="Times New Roman" panose="02020603050405020304" pitchFamily="18" charset="0"/>
                <a:cs typeface="Times New Roman" panose="02020603050405020304" pitchFamily="18" charset="0"/>
              </a:rPr>
              <a:t>Business Unit, Employee Status, Employee Type, Employee Classification Type, Gender Code, Performance Score and Current Employee Rating</a:t>
            </a:r>
            <a:endParaRPr lang="en-US" sz="2000" dirty="0">
              <a:latin typeface="Times New Roman" panose="02020603050405020304" pitchFamily="18" charset="0"/>
              <a:cs typeface="Times New Roman" panose="02020603050405020304" pitchFamily="18" charset="0"/>
            </a:endParaRPr>
          </a:p>
          <a:p>
            <a:pPr lvl="1" algn="just"/>
            <a:endParaRPr lang="en-US" sz="14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lvl="1" algn="just"/>
            <a:endParaRPr lang="en-US" sz="2000" dirty="0">
              <a:latin typeface="Times New Roman" panose="02020603050405020304" pitchFamily="18" charset="0"/>
              <a:cs typeface="Times New Roman" panose="02020603050405020304" pitchFamily="18" charset="0"/>
            </a:endParaRPr>
          </a:p>
          <a:p>
            <a:pPr lvl="1" algn="just"/>
            <a:endParaRPr lang="en-US" sz="1400" dirty="0">
              <a:latin typeface="Times New Roman" panose="02020603050405020304" pitchFamily="18" charset="0"/>
              <a:cs typeface="Times New Roman" panose="02020603050405020304" pitchFamily="18" charset="0"/>
            </a:endParaRPr>
          </a:p>
          <a:p>
            <a:pPr lvl="1"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algn="just"/>
            <a:endParaRPr lang="en-IN" sz="1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914400" lvl="1" indent="-4572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914400" lvl="1" indent="-4572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914400" lvl="1" indent="-457200" algn="just">
              <a:buFont typeface="+mj-lt"/>
              <a:buAutoNum type="arabicPeriod"/>
            </a:pPr>
            <a:endParaRPr lang="en-US" sz="800" dirty="0">
              <a:latin typeface="Times New Roman" panose="02020603050405020304" pitchFamily="18" charset="0"/>
              <a:cs typeface="Times New Roman" panose="02020603050405020304" pitchFamily="18" charset="0"/>
            </a:endParaRPr>
          </a:p>
          <a:p>
            <a:pPr lvl="1" algn="just"/>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2A3167-1D0C-1198-5E80-E729CEAD0CD2}"/>
              </a:ext>
            </a:extLst>
          </p:cNvPr>
          <p:cNvSpPr txBox="1"/>
          <p:nvPr/>
        </p:nvSpPr>
        <p:spPr>
          <a:xfrm>
            <a:off x="1219200" y="508635"/>
            <a:ext cx="7772400" cy="8863965"/>
          </a:xfrm>
          <a:prstGeom prst="rect">
            <a:avLst/>
          </a:prstGeom>
          <a:noFill/>
        </p:spPr>
        <p:txBody>
          <a:bodyPr wrap="square">
            <a:spAutoFit/>
          </a:bodyPr>
          <a:lstStyle/>
          <a:p>
            <a:pPr marL="457200" indent="-457200" algn="just">
              <a:buFont typeface="+mj-lt"/>
              <a:buAutoNum type="arabicPeriod" startAt="3"/>
            </a:pPr>
            <a:r>
              <a:rPr lang="en-IN" sz="2400" b="1" dirty="0">
                <a:latin typeface="Times New Roman" panose="02020603050405020304" pitchFamily="18" charset="0"/>
                <a:cs typeface="Times New Roman" panose="02020603050405020304" pitchFamily="18" charset="0"/>
              </a:rPr>
              <a:t>Data Cleaning</a:t>
            </a:r>
          </a:p>
          <a:p>
            <a:pPr algn="just"/>
            <a:endParaRPr lang="en-IN" sz="1400" b="1"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Conditional formatting </a:t>
            </a:r>
            <a:r>
              <a:rPr lang="en-US" sz="2000" dirty="0">
                <a:latin typeface="Times New Roman" panose="02020603050405020304" pitchFamily="18" charset="0"/>
                <a:cs typeface="Times New Roman" panose="02020603050405020304" pitchFamily="18" charset="0"/>
              </a:rPr>
              <a:t>was utilized to identify missing values in the dataset. A rule was set up to format cells containing null or blank values, which were highlighted in red. This visual cue made it easy to spot and address the missing data.</a:t>
            </a:r>
          </a:p>
          <a:p>
            <a:pPr lvl="1" algn="just"/>
            <a:endParaRPr lang="en-US" sz="14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filtering feature </a:t>
            </a:r>
            <a:r>
              <a:rPr lang="en-US" sz="2000" dirty="0">
                <a:latin typeface="Times New Roman" panose="02020603050405020304" pitchFamily="18" charset="0"/>
                <a:cs typeface="Times New Roman" panose="02020603050405020304" pitchFamily="18" charset="0"/>
              </a:rPr>
              <a:t>was employed to isolate rows with missing values. Once these rows were identified, they were removed from the dataset. This process ensured that the dataset was complete and ready for further analysis, maintaining its </a:t>
            </a:r>
            <a:r>
              <a:rPr lang="en-IN" sz="2000" dirty="0">
                <a:latin typeface="Times New Roman" panose="02020603050405020304" pitchFamily="18" charset="0"/>
                <a:cs typeface="Times New Roman" panose="02020603050405020304" pitchFamily="18" charset="0"/>
              </a:rPr>
              <a:t>quality and reliability.</a:t>
            </a:r>
          </a:p>
          <a:p>
            <a:pPr lvl="1" algn="just"/>
            <a:endParaRPr lang="en-IN" sz="14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4"/>
            </a:pPr>
            <a:r>
              <a:rPr lang="en-US" sz="2400" b="1" dirty="0">
                <a:latin typeface="Times New Roman" panose="02020603050405020304" pitchFamily="18" charset="0"/>
                <a:cs typeface="Times New Roman" panose="02020603050405020304" pitchFamily="18" charset="0"/>
              </a:rPr>
              <a:t>Advanced Performance Evaluation with IFS Formula</a:t>
            </a:r>
          </a:p>
          <a:p>
            <a:pPr algn="just"/>
            <a:endParaRPr lang="en-US" sz="1400" b="1"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Implemented an </a:t>
            </a:r>
            <a:r>
              <a:rPr lang="en-US" sz="2000" b="1" dirty="0">
                <a:latin typeface="Times New Roman" panose="02020603050405020304" pitchFamily="18" charset="0"/>
                <a:cs typeface="Times New Roman" panose="02020603050405020304" pitchFamily="18" charset="0"/>
              </a:rPr>
              <a:t>IFS formula</a:t>
            </a:r>
            <a:r>
              <a:rPr lang="en-US" sz="2000" dirty="0">
                <a:latin typeface="Times New Roman" panose="02020603050405020304" pitchFamily="18" charset="0"/>
                <a:cs typeface="Times New Roman" panose="02020603050405020304" pitchFamily="18" charset="0"/>
              </a:rPr>
              <a:t> to dynamically categorize employee performance based on their </a:t>
            </a:r>
            <a:r>
              <a:rPr lang="en-US" sz="2000" b="1" dirty="0">
                <a:latin typeface="Times New Roman" panose="02020603050405020304" pitchFamily="18" charset="0"/>
                <a:cs typeface="Times New Roman" panose="02020603050405020304" pitchFamily="18" charset="0"/>
              </a:rPr>
              <a:t>Performance Score</a:t>
            </a:r>
            <a:r>
              <a:rPr lang="en-US" sz="2000" dirty="0">
                <a:latin typeface="Times New Roman" panose="02020603050405020304" pitchFamily="18" charset="0"/>
                <a:cs typeface="Times New Roman" panose="02020603050405020304" pitchFamily="18" charset="0"/>
              </a:rPr>
              <a:t>.</a:t>
            </a:r>
          </a:p>
          <a:p>
            <a:pPr lvl="1" algn="just"/>
            <a:endParaRPr lang="en-US" sz="1400" b="1"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formula used is: IFS(Z8&gt;=5, "VERY HIGH", Z8&gt;=4, "HIGH", Z8&gt;=3, "MED", TRUE, "LOW").</a:t>
            </a:r>
          </a:p>
          <a:p>
            <a:pPr lvl="1" algn="just"/>
            <a:endParaRPr lang="en-US" sz="1400" dirty="0">
              <a:latin typeface="Times New Roman" panose="02020603050405020304" pitchFamily="18" charset="0"/>
              <a:cs typeface="Times New Roman" panose="02020603050405020304" pitchFamily="18" charset="0"/>
            </a:endParaRPr>
          </a:p>
          <a:p>
            <a:pPr lvl="1" algn="just"/>
            <a:endParaRPr lang="en-US" sz="2000" dirty="0">
              <a:latin typeface="Times New Roman" panose="02020603050405020304" pitchFamily="18" charset="0"/>
              <a:cs typeface="Times New Roman" panose="02020603050405020304" pitchFamily="18" charset="0"/>
            </a:endParaRPr>
          </a:p>
          <a:p>
            <a:pPr lvl="1" algn="just"/>
            <a:endParaRPr lang="en-US" sz="1400" b="1"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lvl="1" algn="just"/>
            <a:endParaRPr lang="en-US" sz="1400" dirty="0">
              <a:latin typeface="Times New Roman" panose="02020603050405020304" pitchFamily="18" charset="0"/>
              <a:cs typeface="Times New Roman" panose="02020603050405020304" pitchFamily="18" charset="0"/>
            </a:endParaRPr>
          </a:p>
          <a:p>
            <a:pPr lvl="1" algn="just"/>
            <a:endParaRPr lang="en-US" sz="2000" dirty="0">
              <a:latin typeface="Times New Roman" panose="02020603050405020304" pitchFamily="18" charset="0"/>
              <a:cs typeface="Times New Roman" panose="02020603050405020304" pitchFamily="18" charset="0"/>
            </a:endParaRPr>
          </a:p>
          <a:p>
            <a:pPr lvl="1" algn="just"/>
            <a:endParaRPr lang="en-US" sz="2000" dirty="0">
              <a:latin typeface="Times New Roman" panose="02020603050405020304" pitchFamily="18" charset="0"/>
              <a:cs typeface="Times New Roman" panose="02020603050405020304" pitchFamily="18" charset="0"/>
            </a:endParaRPr>
          </a:p>
          <a:p>
            <a:pPr lvl="1" algn="just"/>
            <a:endParaRPr lang="en-US" sz="2000" dirty="0">
              <a:latin typeface="Times New Roman" panose="02020603050405020304" pitchFamily="18" charset="0"/>
              <a:cs typeface="Times New Roman" panose="02020603050405020304" pitchFamily="18" charset="0"/>
            </a:endParaRPr>
          </a:p>
          <a:p>
            <a:pPr lvl="1" algn="just"/>
            <a:endParaRPr lang="en-US" sz="2000" dirty="0">
              <a:latin typeface="Times New Roman" panose="02020603050405020304" pitchFamily="18" charset="0"/>
              <a:cs typeface="Times New Roman" panose="02020603050405020304" pitchFamily="18" charset="0"/>
            </a:endParaRPr>
          </a:p>
          <a:p>
            <a:pPr algn="just"/>
            <a:endParaRPr lang="en-US" sz="2000" dirty="0"/>
          </a:p>
          <a:p>
            <a:pPr algn="just"/>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4023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CAEC11-23D0-E38A-C8C4-E966D569659D}"/>
              </a:ext>
            </a:extLst>
          </p:cNvPr>
          <p:cNvSpPr txBox="1"/>
          <p:nvPr/>
        </p:nvSpPr>
        <p:spPr>
          <a:xfrm>
            <a:off x="1219200" y="838200"/>
            <a:ext cx="7696200" cy="4308872"/>
          </a:xfrm>
          <a:prstGeom prst="rect">
            <a:avLst/>
          </a:prstGeom>
          <a:noFill/>
        </p:spPr>
        <p:txBody>
          <a:bodyPr wrap="square">
            <a:spAutoFit/>
          </a:bodyPr>
          <a:lstStyle/>
          <a:p>
            <a:pPr marL="457200" indent="-457200">
              <a:buFont typeface="+mj-lt"/>
              <a:buAutoNum type="arabicPeriod" startAt="5"/>
            </a:pPr>
            <a:r>
              <a:rPr lang="en-IN" sz="2400" b="1" dirty="0">
                <a:latin typeface="Times New Roman" panose="02020603050405020304" pitchFamily="18" charset="0"/>
                <a:cs typeface="Times New Roman" panose="02020603050405020304" pitchFamily="18" charset="0"/>
              </a:rPr>
              <a:t>Visualization</a:t>
            </a:r>
          </a:p>
          <a:p>
            <a:endParaRPr lang="en-IN" sz="1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Developed a </a:t>
            </a:r>
            <a:r>
              <a:rPr lang="en-US" sz="2000" b="1" dirty="0">
                <a:latin typeface="Times New Roman" panose="02020603050405020304" pitchFamily="18" charset="0"/>
                <a:cs typeface="Times New Roman" panose="02020603050405020304" pitchFamily="18" charset="0"/>
              </a:rPr>
              <a:t>Pivotal Table</a:t>
            </a:r>
            <a:r>
              <a:rPr lang="en-US" sz="2000" dirty="0">
                <a:latin typeface="Times New Roman" panose="02020603050405020304" pitchFamily="18" charset="0"/>
                <a:cs typeface="Times New Roman" panose="02020603050405020304" pitchFamily="18" charset="0"/>
              </a:rPr>
              <a:t> to summarize and analyze employee performance data.</a:t>
            </a:r>
          </a:p>
          <a:p>
            <a:pPr algn="just"/>
            <a:endParaRPr lang="en-US" sz="1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Incorporated a </a:t>
            </a:r>
            <a:r>
              <a:rPr lang="en-US" sz="2000" b="1" dirty="0">
                <a:latin typeface="Times New Roman" panose="02020603050405020304" pitchFamily="18" charset="0"/>
                <a:cs typeface="Times New Roman" panose="02020603050405020304" pitchFamily="18" charset="0"/>
              </a:rPr>
              <a:t>Slicer</a:t>
            </a:r>
            <a:r>
              <a:rPr lang="en-US" sz="2000" dirty="0">
                <a:latin typeface="Times New Roman" panose="02020603050405020304" pitchFamily="18" charset="0"/>
                <a:cs typeface="Times New Roman" panose="02020603050405020304" pitchFamily="18" charset="0"/>
              </a:rPr>
              <a:t> in the data analysis process to enable interactive filtering and exploration of the dataset.</a:t>
            </a:r>
            <a:endParaRPr lang="en-US" sz="2000" b="1" dirty="0">
              <a:latin typeface="Times New Roman" panose="02020603050405020304" pitchFamily="18" charset="0"/>
              <a:cs typeface="Times New Roman" panose="02020603050405020304" pitchFamily="18" charset="0"/>
            </a:endParaRPr>
          </a:p>
          <a:p>
            <a:pPr algn="just"/>
            <a:endParaRPr lang="en-US" sz="1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Utilized a </a:t>
            </a:r>
            <a:r>
              <a:rPr lang="en-US" sz="2000" b="1" dirty="0">
                <a:latin typeface="Times New Roman" panose="02020603050405020304" pitchFamily="18" charset="0"/>
                <a:cs typeface="Times New Roman" panose="02020603050405020304" pitchFamily="18" charset="0"/>
              </a:rPr>
              <a:t>Clustered Column Chart</a:t>
            </a:r>
            <a:r>
              <a:rPr lang="en-US" sz="2000" dirty="0">
                <a:latin typeface="Times New Roman" panose="02020603050405020304" pitchFamily="18" charset="0"/>
                <a:cs typeface="Times New Roman" panose="02020603050405020304" pitchFamily="18" charset="0"/>
              </a:rPr>
              <a:t> to visually represent the distribution of performance levels across different categories.</a:t>
            </a:r>
            <a:endParaRPr lang="en-US" sz="20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340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BF7AF3A2-AAD9-46A9-8CD7-18365D2F6C7B}"/>
              </a:ext>
            </a:extLst>
          </p:cNvPr>
          <p:cNvGraphicFramePr>
            <a:graphicFrameLocks/>
          </p:cNvGraphicFramePr>
          <p:nvPr>
            <p:extLst>
              <p:ext uri="{D42A27DB-BD31-4B8C-83A1-F6EECF244321}">
                <p14:modId xmlns:p14="http://schemas.microsoft.com/office/powerpoint/2010/main" val="1833667492"/>
              </p:ext>
            </p:extLst>
          </p:nvPr>
        </p:nvGraphicFramePr>
        <p:xfrm>
          <a:off x="2590800" y="1689735"/>
          <a:ext cx="4869180" cy="34785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A1EB904-E4E1-F839-2A47-5945822FCFD4}"/>
              </a:ext>
            </a:extLst>
          </p:cNvPr>
          <p:cNvGraphicFramePr>
            <a:graphicFrameLocks/>
          </p:cNvGraphicFramePr>
          <p:nvPr>
            <p:extLst>
              <p:ext uri="{D42A27DB-BD31-4B8C-83A1-F6EECF244321}">
                <p14:modId xmlns:p14="http://schemas.microsoft.com/office/powerpoint/2010/main" val="3156196731"/>
              </p:ext>
            </p:extLst>
          </p:nvPr>
        </p:nvGraphicFramePr>
        <p:xfrm>
          <a:off x="3124200" y="1676400"/>
          <a:ext cx="3909060" cy="29108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73208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1477328"/>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DD12C8D-6810-C0E7-F6D5-2808C1B3E719}"/>
              </a:ext>
            </a:extLst>
          </p:cNvPr>
          <p:cNvSpPr txBox="1"/>
          <p:nvPr/>
        </p:nvSpPr>
        <p:spPr>
          <a:xfrm>
            <a:off x="914400" y="1371600"/>
            <a:ext cx="8610600" cy="4524315"/>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Synthetic Employee Records Dataset provides a robust framework for exploring human resources and employee management through data analysis and machine learning. With a rich variety of fields, such as Employee Status, Employee Type, and Performance Score, this dataset enables comprehensive evaluations of employee performance and organizational dynamics. By applying analytical techniques like the IFS formula for performance categorization, pivotal tables for data summarization, and visual tools like clustered column charts, one can derive actionable insights into workforce trends. This dataset is an invaluable resource for developing strategies that enhance employee management and optimize organizational performance.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755038"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E9FD9552-EAB4-91E7-5201-968A12AE2E4A}"/>
              </a:ext>
            </a:extLst>
          </p:cNvPr>
          <p:cNvSpPr txBox="1"/>
          <p:nvPr/>
        </p:nvSpPr>
        <p:spPr>
          <a:xfrm>
            <a:off x="1066800" y="1436191"/>
            <a:ext cx="6999472" cy="4154984"/>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aim of analyzing the Synthetic Employee Records Dataset is to leverage data analysis and machine learning techniques to gain insights into employee management practices.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examining this dataset, we seek to identify patterns and trends related to employee performance, employment status, and demographic factors.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analysis will help in understanding factors influencing employee performance, optimizing workforce management, and improving overall organizational efficiency.</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94476"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1676400"/>
            <a:ext cx="7924800" cy="5262979"/>
          </a:xfrm>
          <a:prstGeom prst="rect">
            <a:avLst/>
          </a:prstGeom>
          <a:noFill/>
        </p:spPr>
        <p:txBody>
          <a:bodyPr wrap="square" rtlCol="0">
            <a:spAutoFit/>
          </a:bodyPr>
          <a:lstStyle/>
          <a:p>
            <a:pPr algn="just">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Employee data analysis refers to the process of examining and interpreting data related to employees within an organization. </a:t>
            </a:r>
          </a:p>
          <a:p>
            <a:pPr algn="just">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This analysis involves evaluating various aspects of employee records, such as performance metrics, demographic information, employment status, and job roles.</a:t>
            </a:r>
            <a:endParaRPr lang="en-US" sz="2400" dirty="0">
              <a:solidFill>
                <a:srgbClr val="0D0D0D"/>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goal is to identify trends, patterns, and correlations that can provide insights into workforce dynamics, inform HR strategies, and improve organizational effectiveness.</a:t>
            </a:r>
          </a:p>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By understanding these patterns, organizations can make data-driven decisions to enhance employee satisfaction, optimize performance, and address issues proactively.</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548641"/>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ABAAC0A9-27A6-E8E2-A874-8599BEE98065}"/>
              </a:ext>
            </a:extLst>
          </p:cNvPr>
          <p:cNvSpPr txBox="1"/>
          <p:nvPr/>
        </p:nvSpPr>
        <p:spPr>
          <a:xfrm>
            <a:off x="990600" y="1219200"/>
            <a:ext cx="6100916" cy="5539978"/>
          </a:xfrm>
          <a:prstGeom prst="rect">
            <a:avLst/>
          </a:prstGeom>
          <a:noFill/>
        </p:spPr>
        <p:txBody>
          <a:bodyPr wrap="square">
            <a:spAutoFit/>
          </a:bodyPr>
          <a:lstStyle/>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Employees</a:t>
            </a:r>
          </a:p>
          <a:p>
            <a:pPr algn="just"/>
            <a:endParaRPr lang="en-IN"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Data Analysts/Scientists</a:t>
            </a:r>
          </a:p>
          <a:p>
            <a:pPr algn="just"/>
            <a:endParaRPr lang="en-IN"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Business Leaders/Managers</a:t>
            </a:r>
          </a:p>
          <a:p>
            <a:pPr algn="just"/>
            <a:endParaRPr lang="en-IN"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Consultants</a:t>
            </a:r>
          </a:p>
          <a:p>
            <a:pPr algn="just"/>
            <a:endParaRPr lang="en-IN"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Policy Makers</a:t>
            </a:r>
          </a:p>
          <a:p>
            <a:pPr algn="just"/>
            <a:endParaRPr lang="en-IN"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Compliance Officers</a:t>
            </a:r>
          </a:p>
          <a:p>
            <a:pPr algn="just"/>
            <a:endParaRPr lang="en-IN"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Organisation</a:t>
            </a:r>
          </a:p>
          <a:p>
            <a:pPr marL="285750" indent="-28575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p:txBody>
      </p:sp>
      <p:pic>
        <p:nvPicPr>
          <p:cNvPr id="14" name="Picture 13">
            <a:extLst>
              <a:ext uri="{FF2B5EF4-FFF2-40B4-BE49-F238E27FC236}">
                <a16:creationId xmlns:a16="http://schemas.microsoft.com/office/drawing/2014/main" id="{AAED41B7-5961-8C34-C746-6B19B43B63FF}"/>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419600" y="1776789"/>
            <a:ext cx="733426" cy="733426"/>
          </a:xfrm>
          <a:prstGeom prst="rect">
            <a:avLst/>
          </a:prstGeom>
        </p:spPr>
      </p:pic>
      <p:pic>
        <p:nvPicPr>
          <p:cNvPr id="17" name="Picture 16">
            <a:extLst>
              <a:ext uri="{FF2B5EF4-FFF2-40B4-BE49-F238E27FC236}">
                <a16:creationId xmlns:a16="http://schemas.microsoft.com/office/drawing/2014/main" id="{969A1488-9768-5320-ABE1-BA965783A5D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029200" y="2590800"/>
            <a:ext cx="733426" cy="733426"/>
          </a:xfrm>
          <a:prstGeom prst="rect">
            <a:avLst/>
          </a:prstGeom>
        </p:spPr>
      </p:pic>
      <p:pic>
        <p:nvPicPr>
          <p:cNvPr id="22" name="Picture 21">
            <a:extLst>
              <a:ext uri="{FF2B5EF4-FFF2-40B4-BE49-F238E27FC236}">
                <a16:creationId xmlns:a16="http://schemas.microsoft.com/office/drawing/2014/main" id="{54028CF4-6804-7D34-F1C0-C9935EE9B366}"/>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flipH="1">
            <a:off x="3048000" y="3324226"/>
            <a:ext cx="638492" cy="638174"/>
          </a:xfrm>
          <a:prstGeom prst="rect">
            <a:avLst/>
          </a:prstGeom>
        </p:spPr>
      </p:pic>
      <p:pic>
        <p:nvPicPr>
          <p:cNvPr id="2050" name="Picture 2" descr="Man and shield with check mark vector ...">
            <a:extLst>
              <a:ext uri="{FF2B5EF4-FFF2-40B4-BE49-F238E27FC236}">
                <a16:creationId xmlns:a16="http://schemas.microsoft.com/office/drawing/2014/main" id="{DA15DDB3-490F-6372-5536-87E687F4E79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74008" y="4724400"/>
            <a:ext cx="733426" cy="7334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mployees Team Work Stock Illustration ...">
            <a:extLst>
              <a:ext uri="{FF2B5EF4-FFF2-40B4-BE49-F238E27FC236}">
                <a16:creationId xmlns:a16="http://schemas.microsoft.com/office/drawing/2014/main" id="{3FB4166E-1982-EEC4-7EFD-3F52751D4B7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24174" y="1066800"/>
            <a:ext cx="733426" cy="7334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olicy maker icon. Perfect for business website or user interface  applications. Simple vector illustration. 11855277 Vector Art at Vecteezy">
            <a:extLst>
              <a:ext uri="{FF2B5EF4-FFF2-40B4-BE49-F238E27FC236}">
                <a16:creationId xmlns:a16="http://schemas.microsoft.com/office/drawing/2014/main" id="{C1F341B3-E7D6-AF15-04D3-676C68EED7B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81374" y="4045504"/>
            <a:ext cx="733426" cy="73342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Organization Logo PNG Transparent Images Free Download | Vector Files |  Pngtree">
            <a:extLst>
              <a:ext uri="{FF2B5EF4-FFF2-40B4-BE49-F238E27FC236}">
                <a16:creationId xmlns:a16="http://schemas.microsoft.com/office/drawing/2014/main" id="{4557BE23-B8DF-97B6-B92D-9F950F1D3BDA}"/>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90380" y="5219465"/>
            <a:ext cx="1200620" cy="12006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4572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E3DE7A98-05C7-3F51-D73F-003B94FF76E9}"/>
              </a:ext>
            </a:extLst>
          </p:cNvPr>
          <p:cNvSpPr txBox="1"/>
          <p:nvPr/>
        </p:nvSpPr>
        <p:spPr>
          <a:xfrm>
            <a:off x="2895600" y="1212532"/>
            <a:ext cx="6781800" cy="5416868"/>
          </a:xfrm>
          <a:prstGeom prst="rect">
            <a:avLst/>
          </a:prstGeom>
          <a:noFill/>
        </p:spPr>
        <p:txBody>
          <a:bodyPr wrap="square">
            <a:spAutoFit/>
          </a:bodyPr>
          <a:lstStyle/>
          <a:p>
            <a:pPr marL="285750"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Conditional Formatting</a:t>
            </a:r>
          </a:p>
          <a:p>
            <a:endParaRPr lang="en-IN" sz="1400" b="1"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Highlights missing or incomplete data within the dataset. Ensures data integrity and allows quick identification of data gaps for accurate analysis. </a:t>
            </a:r>
          </a:p>
          <a:p>
            <a:pPr lvl="1" algn="just"/>
            <a:endParaRPr lang="en-US" sz="1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Filter</a:t>
            </a:r>
          </a:p>
          <a:p>
            <a:pPr algn="just"/>
            <a:endParaRPr lang="en-IN" sz="1400" b="1"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Removes irrelevant or redundant data from the dataset.</a:t>
            </a:r>
            <a:r>
              <a:rPr lang="en-IN"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Streamlines data analysis by focusing on pertinent information, enhancing the clarity of insights.</a:t>
            </a:r>
          </a:p>
          <a:p>
            <a:pPr lvl="1" algn="just"/>
            <a:endParaRPr lang="en-US"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Formula (Performance</a:t>
            </a:r>
            <a:r>
              <a:rPr lang="en-IN" sz="2000" b="1" dirty="0">
                <a:latin typeface="Times New Roman" panose="02020603050405020304" pitchFamily="18" charset="0"/>
                <a:cs typeface="Times New Roman" panose="02020603050405020304" pitchFamily="18" charset="0"/>
              </a:rPr>
              <a:t>)</a:t>
            </a:r>
          </a:p>
          <a:p>
            <a:pPr algn="just"/>
            <a:endParaRPr lang="en-IN" sz="1400" b="1"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Calculates and evaluates employee performance metrics.</a:t>
            </a:r>
            <a:r>
              <a:rPr lang="en-IN"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Automates the assessment of performance levels, allowing for consistent and objective evaluations.</a:t>
            </a:r>
            <a:endParaRPr lang="en-IN" sz="2000" b="1" dirty="0">
              <a:latin typeface="Times New Roman" panose="02020603050405020304" pitchFamily="18" charset="0"/>
              <a:cs typeface="Times New Roman" panose="02020603050405020304" pitchFamily="18" charset="0"/>
            </a:endParaRPr>
          </a:p>
          <a:p>
            <a:pPr lvl="1" algn="just"/>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91DB04-38ED-E68E-35C0-80AFF1CB8D44}"/>
              </a:ext>
            </a:extLst>
          </p:cNvPr>
          <p:cNvSpPr txBox="1"/>
          <p:nvPr/>
        </p:nvSpPr>
        <p:spPr>
          <a:xfrm>
            <a:off x="838200" y="1171813"/>
            <a:ext cx="8610600" cy="3323987"/>
          </a:xfrm>
          <a:prstGeom prst="rect">
            <a:avLst/>
          </a:prstGeom>
          <a:noFill/>
        </p:spPr>
        <p:txBody>
          <a:bodyPr wrap="square">
            <a:spAutoFit/>
          </a:bodyPr>
          <a:lstStyle/>
          <a:p>
            <a:pPr marL="285750"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Pivot Summary</a:t>
            </a:r>
          </a:p>
          <a:p>
            <a:endParaRPr lang="en-IN" sz="1400" b="1"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Summarizes large datasets by grouping and aggregating data points.</a:t>
            </a:r>
            <a:r>
              <a:rPr lang="en-IN"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Provides a comprehensive overview of employee performance trends, enabling strategic decision-making.</a:t>
            </a:r>
          </a:p>
          <a:p>
            <a:pPr lvl="1" algn="just"/>
            <a:endParaRPr lang="en-US" sz="1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Graph (Data Visualization)</a:t>
            </a:r>
          </a:p>
          <a:p>
            <a:pPr algn="just"/>
            <a:endParaRPr lang="en-IN" sz="1400" b="1"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Visualizes data trends and patterns through charts and graphs. Facilitates the interpretation of complex data, making insights more accessible and </a:t>
            </a:r>
            <a:r>
              <a:rPr lang="en-IN" sz="2000" dirty="0">
                <a:latin typeface="Times New Roman" panose="02020603050405020304" pitchFamily="18" charset="0"/>
                <a:cs typeface="Times New Roman" panose="02020603050405020304" pitchFamily="18" charset="0"/>
              </a:rPr>
              <a:t>actionable.</a:t>
            </a:r>
            <a:r>
              <a:rPr lang="en-IN" sz="2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44986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76846A42-5591-47A2-8C29-FF1B679E9576}"/>
              </a:ext>
            </a:extLst>
          </p:cNvPr>
          <p:cNvSpPr txBox="1"/>
          <p:nvPr/>
        </p:nvSpPr>
        <p:spPr>
          <a:xfrm>
            <a:off x="990600" y="1295400"/>
            <a:ext cx="8763000" cy="4524315"/>
          </a:xfrm>
          <a:prstGeom prst="rect">
            <a:avLst/>
          </a:prstGeom>
          <a:noFill/>
        </p:spPr>
        <p:txBody>
          <a:bodyPr wrap="square">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Synthetic Employee Records Dataset, sourced from Kaggle, is a simulated dataset designed to facilitate the exploration of data analysis and machine learning techniques in human resources and employee management.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dataset comprises 26 features, out of which 9 features have been utilized for analysis.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Key columns include Employee ID, represented numerically, and Employee First and Last Names, recorded as text.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dataset categorizes employees by type, and their performance levels are evaluated using an IFS formula.</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Gender is coded as Male or Female, and the employee rating is presented as a numerical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604</TotalTime>
  <Words>1147</Words>
  <Application>Microsoft Office PowerPoint</Application>
  <PresentationFormat>Widescreen</PresentationFormat>
  <Paragraphs>155</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RESULTS</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Chithritha R</cp:lastModifiedBy>
  <cp:revision>16</cp:revision>
  <dcterms:created xsi:type="dcterms:W3CDTF">2024-03-29T15:07:22Z</dcterms:created>
  <dcterms:modified xsi:type="dcterms:W3CDTF">2024-08-28T15:01:09Z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