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4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CD066-6C74-4224-98B7-0251D7955A3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55040A3-F935-48DF-8D59-478B5A02859A}">
      <dgm:prSet/>
      <dgm:spPr/>
      <dgm:t>
        <a:bodyPr/>
        <a:lstStyle/>
        <a:p>
          <a:r>
            <a:rPr lang="en-US"/>
            <a:t>The data obtained from Global shark attack database was not very clean and required some wrangling</a:t>
          </a:r>
        </a:p>
      </dgm:t>
    </dgm:pt>
    <dgm:pt modelId="{659913C6-2320-4868-82AB-3A44AFE58772}" type="parTrans" cxnId="{CA908781-569C-46F2-A5B1-2C9CD6C87159}">
      <dgm:prSet/>
      <dgm:spPr/>
      <dgm:t>
        <a:bodyPr/>
        <a:lstStyle/>
        <a:p>
          <a:endParaRPr lang="en-US"/>
        </a:p>
      </dgm:t>
    </dgm:pt>
    <dgm:pt modelId="{BBEE7491-BEBB-4295-BA23-29F1279D9165}" type="sibTrans" cxnId="{CA908781-569C-46F2-A5B1-2C9CD6C87159}">
      <dgm:prSet/>
      <dgm:spPr/>
      <dgm:t>
        <a:bodyPr/>
        <a:lstStyle/>
        <a:p>
          <a:endParaRPr lang="en-US"/>
        </a:p>
      </dgm:t>
    </dgm:pt>
    <dgm:pt modelId="{F0DF3DFE-38BB-419B-8F4E-6EBC32DF521D}">
      <dgm:prSet/>
      <dgm:spPr/>
      <dgm:t>
        <a:bodyPr/>
        <a:lstStyle/>
        <a:p>
          <a:r>
            <a:rPr lang="en-US"/>
            <a:t>The missing values were interpolated using traditional statistic methods</a:t>
          </a:r>
        </a:p>
      </dgm:t>
    </dgm:pt>
    <dgm:pt modelId="{8411DD51-8A62-4081-A5A2-E9215F0E4A7D}" type="parTrans" cxnId="{4746CC76-15F4-4A75-B5BD-77223612C7DE}">
      <dgm:prSet/>
      <dgm:spPr/>
      <dgm:t>
        <a:bodyPr/>
        <a:lstStyle/>
        <a:p>
          <a:endParaRPr lang="en-US"/>
        </a:p>
      </dgm:t>
    </dgm:pt>
    <dgm:pt modelId="{4D5C8876-9F8A-49E6-8724-FA9E36CD68B7}" type="sibTrans" cxnId="{4746CC76-15F4-4A75-B5BD-77223612C7DE}">
      <dgm:prSet/>
      <dgm:spPr/>
      <dgm:t>
        <a:bodyPr/>
        <a:lstStyle/>
        <a:p>
          <a:endParaRPr lang="en-US"/>
        </a:p>
      </dgm:t>
    </dgm:pt>
    <dgm:pt modelId="{9D7A69B9-59CF-45AD-98A1-C684C816176B}">
      <dgm:prSet/>
      <dgm:spPr/>
      <dgm:t>
        <a:bodyPr/>
        <a:lstStyle/>
        <a:p>
          <a:r>
            <a:rPr lang="en-US"/>
            <a:t>Age was interpolated with the mean of all ages</a:t>
          </a:r>
        </a:p>
      </dgm:t>
    </dgm:pt>
    <dgm:pt modelId="{88616F4D-B7D9-4ACF-A5CB-4B36E0A9A2B4}" type="parTrans" cxnId="{F113C23F-770C-440F-9E86-11113F90345F}">
      <dgm:prSet/>
      <dgm:spPr/>
      <dgm:t>
        <a:bodyPr/>
        <a:lstStyle/>
        <a:p>
          <a:endParaRPr lang="en-US"/>
        </a:p>
      </dgm:t>
    </dgm:pt>
    <dgm:pt modelId="{09C0580C-293F-4849-BC7B-74DCA078D82B}" type="sibTrans" cxnId="{F113C23F-770C-440F-9E86-11113F90345F}">
      <dgm:prSet/>
      <dgm:spPr/>
      <dgm:t>
        <a:bodyPr/>
        <a:lstStyle/>
        <a:p>
          <a:endParaRPr lang="en-US"/>
        </a:p>
      </dgm:t>
    </dgm:pt>
    <dgm:pt modelId="{C59942A0-9EB6-4C69-A3CC-871A7A1CFE62}">
      <dgm:prSet/>
      <dgm:spPr/>
      <dgm:t>
        <a:bodyPr/>
        <a:lstStyle/>
        <a:p>
          <a:r>
            <a:rPr lang="en-US"/>
            <a:t>Some columns like time had to be dropped since imputing them was not possible</a:t>
          </a:r>
        </a:p>
      </dgm:t>
    </dgm:pt>
    <dgm:pt modelId="{68B9367A-CE66-432B-8F70-77FCABA07957}" type="parTrans" cxnId="{95A38162-DEDB-4133-8A3C-102AEFD19F92}">
      <dgm:prSet/>
      <dgm:spPr/>
      <dgm:t>
        <a:bodyPr/>
        <a:lstStyle/>
        <a:p>
          <a:endParaRPr lang="en-US"/>
        </a:p>
      </dgm:t>
    </dgm:pt>
    <dgm:pt modelId="{E2B390F3-C16D-441E-AC2D-A7BD7CF4F1FF}" type="sibTrans" cxnId="{95A38162-DEDB-4133-8A3C-102AEFD19F92}">
      <dgm:prSet/>
      <dgm:spPr/>
      <dgm:t>
        <a:bodyPr/>
        <a:lstStyle/>
        <a:p>
          <a:endParaRPr lang="en-US"/>
        </a:p>
      </dgm:t>
    </dgm:pt>
    <dgm:pt modelId="{99BD9EF0-075A-461B-A0AE-F2D66024F7FF}" type="pres">
      <dgm:prSet presAssocID="{C2ACD066-6C74-4224-98B7-0251D7955A30}" presName="vert0" presStyleCnt="0">
        <dgm:presLayoutVars>
          <dgm:dir/>
          <dgm:animOne val="branch"/>
          <dgm:animLvl val="lvl"/>
        </dgm:presLayoutVars>
      </dgm:prSet>
      <dgm:spPr/>
    </dgm:pt>
    <dgm:pt modelId="{61DB0764-0A39-4750-B9CC-186D14F63D40}" type="pres">
      <dgm:prSet presAssocID="{A55040A3-F935-48DF-8D59-478B5A02859A}" presName="thickLine" presStyleLbl="alignNode1" presStyleIdx="0" presStyleCnt="4"/>
      <dgm:spPr/>
    </dgm:pt>
    <dgm:pt modelId="{CF681461-9B3D-4392-ACD3-D24A48743861}" type="pres">
      <dgm:prSet presAssocID="{A55040A3-F935-48DF-8D59-478B5A02859A}" presName="horz1" presStyleCnt="0"/>
      <dgm:spPr/>
    </dgm:pt>
    <dgm:pt modelId="{8CA8A020-2ED5-43A3-AAC2-025A387E6307}" type="pres">
      <dgm:prSet presAssocID="{A55040A3-F935-48DF-8D59-478B5A02859A}" presName="tx1" presStyleLbl="revTx" presStyleIdx="0" presStyleCnt="4"/>
      <dgm:spPr/>
    </dgm:pt>
    <dgm:pt modelId="{ECA6BD44-DE3C-46A6-9C1F-595DE1771EB9}" type="pres">
      <dgm:prSet presAssocID="{A55040A3-F935-48DF-8D59-478B5A02859A}" presName="vert1" presStyleCnt="0"/>
      <dgm:spPr/>
    </dgm:pt>
    <dgm:pt modelId="{62C3B9BD-37D3-4CCE-AE86-D0A0C783AE62}" type="pres">
      <dgm:prSet presAssocID="{F0DF3DFE-38BB-419B-8F4E-6EBC32DF521D}" presName="thickLine" presStyleLbl="alignNode1" presStyleIdx="1" presStyleCnt="4"/>
      <dgm:spPr/>
    </dgm:pt>
    <dgm:pt modelId="{B5D62E3A-5603-46E9-BEFA-7A74BF182553}" type="pres">
      <dgm:prSet presAssocID="{F0DF3DFE-38BB-419B-8F4E-6EBC32DF521D}" presName="horz1" presStyleCnt="0"/>
      <dgm:spPr/>
    </dgm:pt>
    <dgm:pt modelId="{784DDF9C-CA44-4D21-8CC5-56039DE82A80}" type="pres">
      <dgm:prSet presAssocID="{F0DF3DFE-38BB-419B-8F4E-6EBC32DF521D}" presName="tx1" presStyleLbl="revTx" presStyleIdx="1" presStyleCnt="4"/>
      <dgm:spPr/>
    </dgm:pt>
    <dgm:pt modelId="{E06CFED6-918F-4274-8383-8AB7ECB4F047}" type="pres">
      <dgm:prSet presAssocID="{F0DF3DFE-38BB-419B-8F4E-6EBC32DF521D}" presName="vert1" presStyleCnt="0"/>
      <dgm:spPr/>
    </dgm:pt>
    <dgm:pt modelId="{C2C3C3B8-1F0B-49EF-8BF0-D5D9E8F192F9}" type="pres">
      <dgm:prSet presAssocID="{9D7A69B9-59CF-45AD-98A1-C684C816176B}" presName="thickLine" presStyleLbl="alignNode1" presStyleIdx="2" presStyleCnt="4"/>
      <dgm:spPr/>
    </dgm:pt>
    <dgm:pt modelId="{B2E704F5-E9C9-48E6-9787-262B468DB69A}" type="pres">
      <dgm:prSet presAssocID="{9D7A69B9-59CF-45AD-98A1-C684C816176B}" presName="horz1" presStyleCnt="0"/>
      <dgm:spPr/>
    </dgm:pt>
    <dgm:pt modelId="{C7C7C3D6-BB85-4B6A-9B24-64CD3ECD4067}" type="pres">
      <dgm:prSet presAssocID="{9D7A69B9-59CF-45AD-98A1-C684C816176B}" presName="tx1" presStyleLbl="revTx" presStyleIdx="2" presStyleCnt="4"/>
      <dgm:spPr/>
    </dgm:pt>
    <dgm:pt modelId="{516A45D8-868E-470C-B6B5-E3335B3EB514}" type="pres">
      <dgm:prSet presAssocID="{9D7A69B9-59CF-45AD-98A1-C684C816176B}" presName="vert1" presStyleCnt="0"/>
      <dgm:spPr/>
    </dgm:pt>
    <dgm:pt modelId="{B186F8B1-65AC-416A-B318-73E25182FD92}" type="pres">
      <dgm:prSet presAssocID="{C59942A0-9EB6-4C69-A3CC-871A7A1CFE62}" presName="thickLine" presStyleLbl="alignNode1" presStyleIdx="3" presStyleCnt="4"/>
      <dgm:spPr/>
    </dgm:pt>
    <dgm:pt modelId="{0E1F7CB7-9037-4056-A24D-AD0712C5BC31}" type="pres">
      <dgm:prSet presAssocID="{C59942A0-9EB6-4C69-A3CC-871A7A1CFE62}" presName="horz1" presStyleCnt="0"/>
      <dgm:spPr/>
    </dgm:pt>
    <dgm:pt modelId="{92B3881D-EEB7-40B5-85BA-4A839C6CCB0D}" type="pres">
      <dgm:prSet presAssocID="{C59942A0-9EB6-4C69-A3CC-871A7A1CFE62}" presName="tx1" presStyleLbl="revTx" presStyleIdx="3" presStyleCnt="4"/>
      <dgm:spPr/>
    </dgm:pt>
    <dgm:pt modelId="{7EE42BCA-B830-413C-885B-91F473D9C000}" type="pres">
      <dgm:prSet presAssocID="{C59942A0-9EB6-4C69-A3CC-871A7A1CFE62}" presName="vert1" presStyleCnt="0"/>
      <dgm:spPr/>
    </dgm:pt>
  </dgm:ptLst>
  <dgm:cxnLst>
    <dgm:cxn modelId="{3E08451B-7599-4041-81E8-ABB6708748B5}" type="presOf" srcId="{C59942A0-9EB6-4C69-A3CC-871A7A1CFE62}" destId="{92B3881D-EEB7-40B5-85BA-4A839C6CCB0D}" srcOrd="0" destOrd="0" presId="urn:microsoft.com/office/officeart/2008/layout/LinedList"/>
    <dgm:cxn modelId="{F113C23F-770C-440F-9E86-11113F90345F}" srcId="{C2ACD066-6C74-4224-98B7-0251D7955A30}" destId="{9D7A69B9-59CF-45AD-98A1-C684C816176B}" srcOrd="2" destOrd="0" parTransId="{88616F4D-B7D9-4ACF-A5CB-4B36E0A9A2B4}" sibTransId="{09C0580C-293F-4849-BC7B-74DCA078D82B}"/>
    <dgm:cxn modelId="{95A38162-DEDB-4133-8A3C-102AEFD19F92}" srcId="{C2ACD066-6C74-4224-98B7-0251D7955A30}" destId="{C59942A0-9EB6-4C69-A3CC-871A7A1CFE62}" srcOrd="3" destOrd="0" parTransId="{68B9367A-CE66-432B-8F70-77FCABA07957}" sibTransId="{E2B390F3-C16D-441E-AC2D-A7BD7CF4F1FF}"/>
    <dgm:cxn modelId="{E863606E-7072-4B61-BD58-07ED1F084217}" type="presOf" srcId="{A55040A3-F935-48DF-8D59-478B5A02859A}" destId="{8CA8A020-2ED5-43A3-AAC2-025A387E6307}" srcOrd="0" destOrd="0" presId="urn:microsoft.com/office/officeart/2008/layout/LinedList"/>
    <dgm:cxn modelId="{F1B8864F-D43B-4E1F-8F5B-9AAAECD56D97}" type="presOf" srcId="{F0DF3DFE-38BB-419B-8F4E-6EBC32DF521D}" destId="{784DDF9C-CA44-4D21-8CC5-56039DE82A80}" srcOrd="0" destOrd="0" presId="urn:microsoft.com/office/officeart/2008/layout/LinedList"/>
    <dgm:cxn modelId="{36D3F855-060B-4419-BC7B-9D6E3BEC2675}" type="presOf" srcId="{C2ACD066-6C74-4224-98B7-0251D7955A30}" destId="{99BD9EF0-075A-461B-A0AE-F2D66024F7FF}" srcOrd="0" destOrd="0" presId="urn:microsoft.com/office/officeart/2008/layout/LinedList"/>
    <dgm:cxn modelId="{4746CC76-15F4-4A75-B5BD-77223612C7DE}" srcId="{C2ACD066-6C74-4224-98B7-0251D7955A30}" destId="{F0DF3DFE-38BB-419B-8F4E-6EBC32DF521D}" srcOrd="1" destOrd="0" parTransId="{8411DD51-8A62-4081-A5A2-E9215F0E4A7D}" sibTransId="{4D5C8876-9F8A-49E6-8724-FA9E36CD68B7}"/>
    <dgm:cxn modelId="{CA908781-569C-46F2-A5B1-2C9CD6C87159}" srcId="{C2ACD066-6C74-4224-98B7-0251D7955A30}" destId="{A55040A3-F935-48DF-8D59-478B5A02859A}" srcOrd="0" destOrd="0" parTransId="{659913C6-2320-4868-82AB-3A44AFE58772}" sibTransId="{BBEE7491-BEBB-4295-BA23-29F1279D9165}"/>
    <dgm:cxn modelId="{EC35CFE5-85E2-4F94-BFC6-8E45373ACF7A}" type="presOf" srcId="{9D7A69B9-59CF-45AD-98A1-C684C816176B}" destId="{C7C7C3D6-BB85-4B6A-9B24-64CD3ECD4067}" srcOrd="0" destOrd="0" presId="urn:microsoft.com/office/officeart/2008/layout/LinedList"/>
    <dgm:cxn modelId="{2F695D4B-DB52-4108-8FBD-186696C1A45F}" type="presParOf" srcId="{99BD9EF0-075A-461B-A0AE-F2D66024F7FF}" destId="{61DB0764-0A39-4750-B9CC-186D14F63D40}" srcOrd="0" destOrd="0" presId="urn:microsoft.com/office/officeart/2008/layout/LinedList"/>
    <dgm:cxn modelId="{EB0BB6AC-41B8-4CC7-B1A9-4029EB7FF2F4}" type="presParOf" srcId="{99BD9EF0-075A-461B-A0AE-F2D66024F7FF}" destId="{CF681461-9B3D-4392-ACD3-D24A48743861}" srcOrd="1" destOrd="0" presId="urn:microsoft.com/office/officeart/2008/layout/LinedList"/>
    <dgm:cxn modelId="{DC875898-C2B3-4C9B-87AE-ECCB02723665}" type="presParOf" srcId="{CF681461-9B3D-4392-ACD3-D24A48743861}" destId="{8CA8A020-2ED5-43A3-AAC2-025A387E6307}" srcOrd="0" destOrd="0" presId="urn:microsoft.com/office/officeart/2008/layout/LinedList"/>
    <dgm:cxn modelId="{D6C321BC-73A5-4096-9F07-4048AF790147}" type="presParOf" srcId="{CF681461-9B3D-4392-ACD3-D24A48743861}" destId="{ECA6BD44-DE3C-46A6-9C1F-595DE1771EB9}" srcOrd="1" destOrd="0" presId="urn:microsoft.com/office/officeart/2008/layout/LinedList"/>
    <dgm:cxn modelId="{111CCD51-7B7C-43B9-A72E-CEB488AE42A8}" type="presParOf" srcId="{99BD9EF0-075A-461B-A0AE-F2D66024F7FF}" destId="{62C3B9BD-37D3-4CCE-AE86-D0A0C783AE62}" srcOrd="2" destOrd="0" presId="urn:microsoft.com/office/officeart/2008/layout/LinedList"/>
    <dgm:cxn modelId="{EBCB585D-308A-4728-A859-BF1A10AC89E0}" type="presParOf" srcId="{99BD9EF0-075A-461B-A0AE-F2D66024F7FF}" destId="{B5D62E3A-5603-46E9-BEFA-7A74BF182553}" srcOrd="3" destOrd="0" presId="urn:microsoft.com/office/officeart/2008/layout/LinedList"/>
    <dgm:cxn modelId="{1AD46C26-ACB5-42E9-B71C-4AB42F64917C}" type="presParOf" srcId="{B5D62E3A-5603-46E9-BEFA-7A74BF182553}" destId="{784DDF9C-CA44-4D21-8CC5-56039DE82A80}" srcOrd="0" destOrd="0" presId="urn:microsoft.com/office/officeart/2008/layout/LinedList"/>
    <dgm:cxn modelId="{99D5EB96-7BC9-4C1B-97DF-993CDEAD6C87}" type="presParOf" srcId="{B5D62E3A-5603-46E9-BEFA-7A74BF182553}" destId="{E06CFED6-918F-4274-8383-8AB7ECB4F047}" srcOrd="1" destOrd="0" presId="urn:microsoft.com/office/officeart/2008/layout/LinedList"/>
    <dgm:cxn modelId="{C4E9C5A6-4A04-43C4-8CB7-90D800E40810}" type="presParOf" srcId="{99BD9EF0-075A-461B-A0AE-F2D66024F7FF}" destId="{C2C3C3B8-1F0B-49EF-8BF0-D5D9E8F192F9}" srcOrd="4" destOrd="0" presId="urn:microsoft.com/office/officeart/2008/layout/LinedList"/>
    <dgm:cxn modelId="{CECC16EE-AD22-49C5-BB5F-47C5B6263E3B}" type="presParOf" srcId="{99BD9EF0-075A-461B-A0AE-F2D66024F7FF}" destId="{B2E704F5-E9C9-48E6-9787-262B468DB69A}" srcOrd="5" destOrd="0" presId="urn:microsoft.com/office/officeart/2008/layout/LinedList"/>
    <dgm:cxn modelId="{6101A918-F554-414F-A719-0B6CADAD3A25}" type="presParOf" srcId="{B2E704F5-E9C9-48E6-9787-262B468DB69A}" destId="{C7C7C3D6-BB85-4B6A-9B24-64CD3ECD4067}" srcOrd="0" destOrd="0" presId="urn:microsoft.com/office/officeart/2008/layout/LinedList"/>
    <dgm:cxn modelId="{17A81B77-0507-4A9C-849A-32F548CEEF78}" type="presParOf" srcId="{B2E704F5-E9C9-48E6-9787-262B468DB69A}" destId="{516A45D8-868E-470C-B6B5-E3335B3EB514}" srcOrd="1" destOrd="0" presId="urn:microsoft.com/office/officeart/2008/layout/LinedList"/>
    <dgm:cxn modelId="{5570169B-F987-4017-9202-E2834C2DD0BF}" type="presParOf" srcId="{99BD9EF0-075A-461B-A0AE-F2D66024F7FF}" destId="{B186F8B1-65AC-416A-B318-73E25182FD92}" srcOrd="6" destOrd="0" presId="urn:microsoft.com/office/officeart/2008/layout/LinedList"/>
    <dgm:cxn modelId="{257F6CC1-55C1-46CA-BE4C-778805E1F364}" type="presParOf" srcId="{99BD9EF0-075A-461B-A0AE-F2D66024F7FF}" destId="{0E1F7CB7-9037-4056-A24D-AD0712C5BC31}" srcOrd="7" destOrd="0" presId="urn:microsoft.com/office/officeart/2008/layout/LinedList"/>
    <dgm:cxn modelId="{E01F8B3F-EF03-4511-A4F6-3D112334A58F}" type="presParOf" srcId="{0E1F7CB7-9037-4056-A24D-AD0712C5BC31}" destId="{92B3881D-EEB7-40B5-85BA-4A839C6CCB0D}" srcOrd="0" destOrd="0" presId="urn:microsoft.com/office/officeart/2008/layout/LinedList"/>
    <dgm:cxn modelId="{BE38904C-2350-475E-A53A-DA8FB31AD7ED}" type="presParOf" srcId="{0E1F7CB7-9037-4056-A24D-AD0712C5BC31}" destId="{7EE42BCA-B830-413C-885B-91F473D9C00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1900E8-5A82-48BD-B258-526AEF8684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5A825CE-C5CA-4F02-A1A4-33BCAE389A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 is a relationship between fatality and activity</a:t>
          </a:r>
        </a:p>
      </dgm:t>
    </dgm:pt>
    <dgm:pt modelId="{C44CED4C-147E-41EF-8BE2-AEF03A7A8612}" type="parTrans" cxnId="{4B4A66AB-D402-47A2-B5D2-6AA8B066E2C9}">
      <dgm:prSet/>
      <dgm:spPr/>
      <dgm:t>
        <a:bodyPr/>
        <a:lstStyle/>
        <a:p>
          <a:endParaRPr lang="en-US"/>
        </a:p>
      </dgm:t>
    </dgm:pt>
    <dgm:pt modelId="{9B1CF9E5-727C-4EAA-9958-C2B37DFE65B3}" type="sibTrans" cxnId="{4B4A66AB-D402-47A2-B5D2-6AA8B066E2C9}">
      <dgm:prSet/>
      <dgm:spPr/>
      <dgm:t>
        <a:bodyPr/>
        <a:lstStyle/>
        <a:p>
          <a:endParaRPr lang="en-US"/>
        </a:p>
      </dgm:t>
    </dgm:pt>
    <dgm:pt modelId="{2FAE5393-305C-4BBE-AAC6-FBE0E2671A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 was no relationship between gender and fatality</a:t>
          </a:r>
        </a:p>
      </dgm:t>
    </dgm:pt>
    <dgm:pt modelId="{42158A31-B50E-401E-AC7F-141E9A97A7CE}" type="parTrans" cxnId="{4B33F239-3102-46B3-AB4B-C646D00CD5BF}">
      <dgm:prSet/>
      <dgm:spPr/>
      <dgm:t>
        <a:bodyPr/>
        <a:lstStyle/>
        <a:p>
          <a:endParaRPr lang="en-US"/>
        </a:p>
      </dgm:t>
    </dgm:pt>
    <dgm:pt modelId="{232296A4-55E2-4780-BA32-AF0D4E6C8E9B}" type="sibTrans" cxnId="{4B33F239-3102-46B3-AB4B-C646D00CD5BF}">
      <dgm:prSet/>
      <dgm:spPr/>
      <dgm:t>
        <a:bodyPr/>
        <a:lstStyle/>
        <a:p>
          <a:endParaRPr lang="en-US"/>
        </a:p>
      </dgm:t>
    </dgm:pt>
    <dgm:pt modelId="{575B2749-218F-4F0D-8766-7CFA3C88C2E1}" type="pres">
      <dgm:prSet presAssocID="{721900E8-5A82-48BD-B258-526AEF8684B9}" presName="root" presStyleCnt="0">
        <dgm:presLayoutVars>
          <dgm:dir/>
          <dgm:resizeHandles val="exact"/>
        </dgm:presLayoutVars>
      </dgm:prSet>
      <dgm:spPr/>
    </dgm:pt>
    <dgm:pt modelId="{CC82DD49-82F8-428B-9F77-7C9D56F7A266}" type="pres">
      <dgm:prSet presAssocID="{55A825CE-C5CA-4F02-A1A4-33BCAE389AE3}" presName="compNode" presStyleCnt="0"/>
      <dgm:spPr/>
    </dgm:pt>
    <dgm:pt modelId="{DF46D4CF-2CA9-4D90-9938-81B677ECCCB8}" type="pres">
      <dgm:prSet presAssocID="{55A825CE-C5CA-4F02-A1A4-33BCAE389AE3}" presName="bgRect" presStyleLbl="bgShp" presStyleIdx="0" presStyleCnt="2"/>
      <dgm:spPr/>
    </dgm:pt>
    <dgm:pt modelId="{48D81F19-C2F7-4E70-B294-00E65ED2AAD7}" type="pres">
      <dgm:prSet presAssocID="{55A825CE-C5CA-4F02-A1A4-33BCAE389AE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CEA8518D-CC01-4ECF-B274-F3D8ED71129E}" type="pres">
      <dgm:prSet presAssocID="{55A825CE-C5CA-4F02-A1A4-33BCAE389AE3}" presName="spaceRect" presStyleCnt="0"/>
      <dgm:spPr/>
    </dgm:pt>
    <dgm:pt modelId="{D3A4DA1C-BA28-422D-BC68-01DFE0A6A238}" type="pres">
      <dgm:prSet presAssocID="{55A825CE-C5CA-4F02-A1A4-33BCAE389AE3}" presName="parTx" presStyleLbl="revTx" presStyleIdx="0" presStyleCnt="2">
        <dgm:presLayoutVars>
          <dgm:chMax val="0"/>
          <dgm:chPref val="0"/>
        </dgm:presLayoutVars>
      </dgm:prSet>
      <dgm:spPr/>
    </dgm:pt>
    <dgm:pt modelId="{87C0EEA2-09DB-4333-A6D7-8B04DEB223B8}" type="pres">
      <dgm:prSet presAssocID="{9B1CF9E5-727C-4EAA-9958-C2B37DFE65B3}" presName="sibTrans" presStyleCnt="0"/>
      <dgm:spPr/>
    </dgm:pt>
    <dgm:pt modelId="{C86BE8F6-16D8-4E6F-9CEF-B3BACB9D7A1B}" type="pres">
      <dgm:prSet presAssocID="{2FAE5393-305C-4BBE-AAC6-FBE0E2671A3C}" presName="compNode" presStyleCnt="0"/>
      <dgm:spPr/>
    </dgm:pt>
    <dgm:pt modelId="{E1C12E1C-192A-4567-93B7-E73089ACC723}" type="pres">
      <dgm:prSet presAssocID="{2FAE5393-305C-4BBE-AAC6-FBE0E2671A3C}" presName="bgRect" presStyleLbl="bgShp" presStyleIdx="1" presStyleCnt="2"/>
      <dgm:spPr/>
    </dgm:pt>
    <dgm:pt modelId="{63B7011A-BF95-4CF8-8BB5-13FBF03A980E}" type="pres">
      <dgm:prSet presAssocID="{2FAE5393-305C-4BBE-AAC6-FBE0E2671A3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manShrugging"/>
        </a:ext>
      </dgm:extLst>
    </dgm:pt>
    <dgm:pt modelId="{F59A0791-FDE6-4BA8-AB9E-9385AF583581}" type="pres">
      <dgm:prSet presAssocID="{2FAE5393-305C-4BBE-AAC6-FBE0E2671A3C}" presName="spaceRect" presStyleCnt="0"/>
      <dgm:spPr/>
    </dgm:pt>
    <dgm:pt modelId="{5ECE74C4-316B-4DE4-B2A0-856A910F5E57}" type="pres">
      <dgm:prSet presAssocID="{2FAE5393-305C-4BBE-AAC6-FBE0E2671A3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B33F239-3102-46B3-AB4B-C646D00CD5BF}" srcId="{721900E8-5A82-48BD-B258-526AEF8684B9}" destId="{2FAE5393-305C-4BBE-AAC6-FBE0E2671A3C}" srcOrd="1" destOrd="0" parTransId="{42158A31-B50E-401E-AC7F-141E9A97A7CE}" sibTransId="{232296A4-55E2-4780-BA32-AF0D4E6C8E9B}"/>
    <dgm:cxn modelId="{0BDF3761-47C6-4C01-99E6-ABEDF0528BE6}" type="presOf" srcId="{55A825CE-C5CA-4F02-A1A4-33BCAE389AE3}" destId="{D3A4DA1C-BA28-422D-BC68-01DFE0A6A238}" srcOrd="0" destOrd="0" presId="urn:microsoft.com/office/officeart/2018/2/layout/IconVerticalSolidList"/>
    <dgm:cxn modelId="{0B3BDF46-E2C5-48BA-8665-C106E1714FD0}" type="presOf" srcId="{2FAE5393-305C-4BBE-AAC6-FBE0E2671A3C}" destId="{5ECE74C4-316B-4DE4-B2A0-856A910F5E57}" srcOrd="0" destOrd="0" presId="urn:microsoft.com/office/officeart/2018/2/layout/IconVerticalSolidList"/>
    <dgm:cxn modelId="{9572759D-963B-4E6E-A1FF-1331E5FA8CA1}" type="presOf" srcId="{721900E8-5A82-48BD-B258-526AEF8684B9}" destId="{575B2749-218F-4F0D-8766-7CFA3C88C2E1}" srcOrd="0" destOrd="0" presId="urn:microsoft.com/office/officeart/2018/2/layout/IconVerticalSolidList"/>
    <dgm:cxn modelId="{4B4A66AB-D402-47A2-B5D2-6AA8B066E2C9}" srcId="{721900E8-5A82-48BD-B258-526AEF8684B9}" destId="{55A825CE-C5CA-4F02-A1A4-33BCAE389AE3}" srcOrd="0" destOrd="0" parTransId="{C44CED4C-147E-41EF-8BE2-AEF03A7A8612}" sibTransId="{9B1CF9E5-727C-4EAA-9958-C2B37DFE65B3}"/>
    <dgm:cxn modelId="{76AB0254-CF1E-40DE-9A8A-AF0032D1E1F2}" type="presParOf" srcId="{575B2749-218F-4F0D-8766-7CFA3C88C2E1}" destId="{CC82DD49-82F8-428B-9F77-7C9D56F7A266}" srcOrd="0" destOrd="0" presId="urn:microsoft.com/office/officeart/2018/2/layout/IconVerticalSolidList"/>
    <dgm:cxn modelId="{A1FD1013-1001-4326-9DB8-91D71F284728}" type="presParOf" srcId="{CC82DD49-82F8-428B-9F77-7C9D56F7A266}" destId="{DF46D4CF-2CA9-4D90-9938-81B677ECCCB8}" srcOrd="0" destOrd="0" presId="urn:microsoft.com/office/officeart/2018/2/layout/IconVerticalSolidList"/>
    <dgm:cxn modelId="{1490E270-2227-4244-8E1C-214562AA30DA}" type="presParOf" srcId="{CC82DD49-82F8-428B-9F77-7C9D56F7A266}" destId="{48D81F19-C2F7-4E70-B294-00E65ED2AAD7}" srcOrd="1" destOrd="0" presId="urn:microsoft.com/office/officeart/2018/2/layout/IconVerticalSolidList"/>
    <dgm:cxn modelId="{6BFD9774-98F6-4538-B2CB-0179C3A4F154}" type="presParOf" srcId="{CC82DD49-82F8-428B-9F77-7C9D56F7A266}" destId="{CEA8518D-CC01-4ECF-B274-F3D8ED71129E}" srcOrd="2" destOrd="0" presId="urn:microsoft.com/office/officeart/2018/2/layout/IconVerticalSolidList"/>
    <dgm:cxn modelId="{DC3AB7B9-5944-496A-AC28-A36FAF4DE27E}" type="presParOf" srcId="{CC82DD49-82F8-428B-9F77-7C9D56F7A266}" destId="{D3A4DA1C-BA28-422D-BC68-01DFE0A6A238}" srcOrd="3" destOrd="0" presId="urn:microsoft.com/office/officeart/2018/2/layout/IconVerticalSolidList"/>
    <dgm:cxn modelId="{43F40922-48C1-4FBF-BAFC-4877A0578C1D}" type="presParOf" srcId="{575B2749-218F-4F0D-8766-7CFA3C88C2E1}" destId="{87C0EEA2-09DB-4333-A6D7-8B04DEB223B8}" srcOrd="1" destOrd="0" presId="urn:microsoft.com/office/officeart/2018/2/layout/IconVerticalSolidList"/>
    <dgm:cxn modelId="{88FF5CE3-5EB1-4874-B93A-A0A8A1B11F8F}" type="presParOf" srcId="{575B2749-218F-4F0D-8766-7CFA3C88C2E1}" destId="{C86BE8F6-16D8-4E6F-9CEF-B3BACB9D7A1B}" srcOrd="2" destOrd="0" presId="urn:microsoft.com/office/officeart/2018/2/layout/IconVerticalSolidList"/>
    <dgm:cxn modelId="{176540C1-676E-4505-AC30-66F44E710039}" type="presParOf" srcId="{C86BE8F6-16D8-4E6F-9CEF-B3BACB9D7A1B}" destId="{E1C12E1C-192A-4567-93B7-E73089ACC723}" srcOrd="0" destOrd="0" presId="urn:microsoft.com/office/officeart/2018/2/layout/IconVerticalSolidList"/>
    <dgm:cxn modelId="{3C5FB9BA-AAF9-4C67-94A6-B6D1BF816981}" type="presParOf" srcId="{C86BE8F6-16D8-4E6F-9CEF-B3BACB9D7A1B}" destId="{63B7011A-BF95-4CF8-8BB5-13FBF03A980E}" srcOrd="1" destOrd="0" presId="urn:microsoft.com/office/officeart/2018/2/layout/IconVerticalSolidList"/>
    <dgm:cxn modelId="{D8CBBF81-21F8-4CE8-B77A-1B92F74F6453}" type="presParOf" srcId="{C86BE8F6-16D8-4E6F-9CEF-B3BACB9D7A1B}" destId="{F59A0791-FDE6-4BA8-AB9E-9385AF583581}" srcOrd="2" destOrd="0" presId="urn:microsoft.com/office/officeart/2018/2/layout/IconVerticalSolidList"/>
    <dgm:cxn modelId="{EAA4ABAF-27EC-4581-A8E6-9230CF4876FE}" type="presParOf" srcId="{C86BE8F6-16D8-4E6F-9CEF-B3BACB9D7A1B}" destId="{5ECE74C4-316B-4DE4-B2A0-856A910F5E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BA158C-BCC8-49B5-AA9B-52AE7FDAE28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F5248B9-683D-4CE7-8777-07B3B4C0E9BB}">
      <dgm:prSet/>
      <dgm:spPr/>
      <dgm:t>
        <a:bodyPr/>
        <a:lstStyle/>
        <a:p>
          <a:r>
            <a:rPr lang="en-US" b="0" i="0"/>
            <a:t>All feature Engineering was done to come up with final training data</a:t>
          </a:r>
          <a:endParaRPr lang="en-US"/>
        </a:p>
      </dgm:t>
    </dgm:pt>
    <dgm:pt modelId="{D6ED0FCB-96AC-4361-9DFF-951466997A48}" type="parTrans" cxnId="{666C3359-97F5-481B-9D86-56BF1AE9354F}">
      <dgm:prSet/>
      <dgm:spPr/>
      <dgm:t>
        <a:bodyPr/>
        <a:lstStyle/>
        <a:p>
          <a:endParaRPr lang="en-US"/>
        </a:p>
      </dgm:t>
    </dgm:pt>
    <dgm:pt modelId="{2F351E39-9838-451E-BD77-D27690AFD98C}" type="sibTrans" cxnId="{666C3359-97F5-481B-9D86-56BF1AE9354F}">
      <dgm:prSet/>
      <dgm:spPr/>
      <dgm:t>
        <a:bodyPr/>
        <a:lstStyle/>
        <a:p>
          <a:endParaRPr lang="en-US"/>
        </a:p>
      </dgm:t>
    </dgm:pt>
    <dgm:pt modelId="{A5ADF230-54F7-4FDB-B809-C2A4B34010B8}">
      <dgm:prSet/>
      <dgm:spPr/>
      <dgm:t>
        <a:bodyPr/>
        <a:lstStyle/>
        <a:p>
          <a:r>
            <a:rPr lang="en-US" b="0" i="0"/>
            <a:t>Only two attack types are taken by replacing boat,sea disaster to unprovoked</a:t>
          </a:r>
          <a:endParaRPr lang="en-US"/>
        </a:p>
      </dgm:t>
    </dgm:pt>
    <dgm:pt modelId="{4DAE5BC4-9EAD-421D-90FB-CD8C2E72A6E9}" type="parTrans" cxnId="{A62C8FB3-5C34-4C6C-915F-C4584FF01620}">
      <dgm:prSet/>
      <dgm:spPr/>
      <dgm:t>
        <a:bodyPr/>
        <a:lstStyle/>
        <a:p>
          <a:endParaRPr lang="en-US"/>
        </a:p>
      </dgm:t>
    </dgm:pt>
    <dgm:pt modelId="{216B2729-AF3C-4B9F-837F-A7201466F10B}" type="sibTrans" cxnId="{A62C8FB3-5C34-4C6C-915F-C4584FF01620}">
      <dgm:prSet/>
      <dgm:spPr/>
      <dgm:t>
        <a:bodyPr/>
        <a:lstStyle/>
        <a:p>
          <a:endParaRPr lang="en-US"/>
        </a:p>
      </dgm:t>
    </dgm:pt>
    <dgm:pt modelId="{B9328A90-6ED2-4264-8A25-D18C52512941}">
      <dgm:prSet/>
      <dgm:spPr/>
      <dgm:t>
        <a:bodyPr/>
        <a:lstStyle/>
        <a:p>
          <a:r>
            <a:rPr lang="en-US" b="0" i="0"/>
            <a:t>Type,Sex,Age,Month and Activity are considered for Input features</a:t>
          </a:r>
          <a:endParaRPr lang="en-US"/>
        </a:p>
      </dgm:t>
    </dgm:pt>
    <dgm:pt modelId="{E00C5BC7-8C77-43FF-BA24-1CE770AAAFA4}" type="parTrans" cxnId="{203C123B-AE78-4AFC-9A63-16DA6D7259A9}">
      <dgm:prSet/>
      <dgm:spPr/>
      <dgm:t>
        <a:bodyPr/>
        <a:lstStyle/>
        <a:p>
          <a:endParaRPr lang="en-US"/>
        </a:p>
      </dgm:t>
    </dgm:pt>
    <dgm:pt modelId="{20E2667B-835F-4062-8684-71B9CE0DD74A}" type="sibTrans" cxnId="{203C123B-AE78-4AFC-9A63-16DA6D7259A9}">
      <dgm:prSet/>
      <dgm:spPr/>
      <dgm:t>
        <a:bodyPr/>
        <a:lstStyle/>
        <a:p>
          <a:endParaRPr lang="en-US"/>
        </a:p>
      </dgm:t>
    </dgm:pt>
    <dgm:pt modelId="{D68233F8-A91E-4B2C-9175-2C126E37F026}">
      <dgm:prSet/>
      <dgm:spPr/>
      <dgm:t>
        <a:bodyPr/>
        <a:lstStyle/>
        <a:p>
          <a:r>
            <a:rPr lang="en-US" b="0" i="0"/>
            <a:t>All the categorical features are one-hot encoded to arrive at final dataset</a:t>
          </a:r>
          <a:endParaRPr lang="en-US"/>
        </a:p>
      </dgm:t>
    </dgm:pt>
    <dgm:pt modelId="{B6804FE1-B1EE-4F62-9133-84EE576DBF09}" type="parTrans" cxnId="{06F55589-1CDF-4E6F-A4D5-BA8FE2675FB0}">
      <dgm:prSet/>
      <dgm:spPr/>
      <dgm:t>
        <a:bodyPr/>
        <a:lstStyle/>
        <a:p>
          <a:endParaRPr lang="en-US"/>
        </a:p>
      </dgm:t>
    </dgm:pt>
    <dgm:pt modelId="{FFE7C492-826D-4BF4-B424-A0FE468F11F4}" type="sibTrans" cxnId="{06F55589-1CDF-4E6F-A4D5-BA8FE2675FB0}">
      <dgm:prSet/>
      <dgm:spPr/>
      <dgm:t>
        <a:bodyPr/>
        <a:lstStyle/>
        <a:p>
          <a:endParaRPr lang="en-US"/>
        </a:p>
      </dgm:t>
    </dgm:pt>
    <dgm:pt modelId="{CC96D491-5AE1-4D30-937F-0B6BFAD976FE}" type="pres">
      <dgm:prSet presAssocID="{E5BA158C-BCC8-49B5-AA9B-52AE7FDAE28B}" presName="linear" presStyleCnt="0">
        <dgm:presLayoutVars>
          <dgm:animLvl val="lvl"/>
          <dgm:resizeHandles val="exact"/>
        </dgm:presLayoutVars>
      </dgm:prSet>
      <dgm:spPr/>
    </dgm:pt>
    <dgm:pt modelId="{CA32B328-7EE4-4C42-8A6A-D79AF7CB87A7}" type="pres">
      <dgm:prSet presAssocID="{4F5248B9-683D-4CE7-8777-07B3B4C0E9B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5EE7D0B-7366-47FC-92F2-6A49FFE04319}" type="pres">
      <dgm:prSet presAssocID="{2F351E39-9838-451E-BD77-D27690AFD98C}" presName="spacer" presStyleCnt="0"/>
      <dgm:spPr/>
    </dgm:pt>
    <dgm:pt modelId="{BB276A80-8C2C-4E63-AD39-9204288313EA}" type="pres">
      <dgm:prSet presAssocID="{A5ADF230-54F7-4FDB-B809-C2A4B34010B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52158A0-C7C2-409E-9D6E-0BF047A8ADF4}" type="pres">
      <dgm:prSet presAssocID="{216B2729-AF3C-4B9F-837F-A7201466F10B}" presName="spacer" presStyleCnt="0"/>
      <dgm:spPr/>
    </dgm:pt>
    <dgm:pt modelId="{4F55CB23-907A-4592-AE11-163704E62321}" type="pres">
      <dgm:prSet presAssocID="{B9328A90-6ED2-4264-8A25-D18C5251294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1743AF3-7D3F-4C6D-8AAA-323D11ACC565}" type="pres">
      <dgm:prSet presAssocID="{20E2667B-835F-4062-8684-71B9CE0DD74A}" presName="spacer" presStyleCnt="0"/>
      <dgm:spPr/>
    </dgm:pt>
    <dgm:pt modelId="{381F1150-115A-42C2-B858-00DA5F177AD4}" type="pres">
      <dgm:prSet presAssocID="{D68233F8-A91E-4B2C-9175-2C126E37F02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825722D-8D33-4942-93BB-453FEBEC9C6F}" type="presOf" srcId="{B9328A90-6ED2-4264-8A25-D18C52512941}" destId="{4F55CB23-907A-4592-AE11-163704E62321}" srcOrd="0" destOrd="0" presId="urn:microsoft.com/office/officeart/2005/8/layout/vList2"/>
    <dgm:cxn modelId="{203C123B-AE78-4AFC-9A63-16DA6D7259A9}" srcId="{E5BA158C-BCC8-49B5-AA9B-52AE7FDAE28B}" destId="{B9328A90-6ED2-4264-8A25-D18C52512941}" srcOrd="2" destOrd="0" parTransId="{E00C5BC7-8C77-43FF-BA24-1CE770AAAFA4}" sibTransId="{20E2667B-835F-4062-8684-71B9CE0DD74A}"/>
    <dgm:cxn modelId="{111C1B41-3AD6-4170-B9B5-6862B2A10265}" type="presOf" srcId="{D68233F8-A91E-4B2C-9175-2C126E37F026}" destId="{381F1150-115A-42C2-B858-00DA5F177AD4}" srcOrd="0" destOrd="0" presId="urn:microsoft.com/office/officeart/2005/8/layout/vList2"/>
    <dgm:cxn modelId="{22EE6748-DF78-426F-ABD6-FF4373AABD2D}" type="presOf" srcId="{4F5248B9-683D-4CE7-8777-07B3B4C0E9BB}" destId="{CA32B328-7EE4-4C42-8A6A-D79AF7CB87A7}" srcOrd="0" destOrd="0" presId="urn:microsoft.com/office/officeart/2005/8/layout/vList2"/>
    <dgm:cxn modelId="{666C3359-97F5-481B-9D86-56BF1AE9354F}" srcId="{E5BA158C-BCC8-49B5-AA9B-52AE7FDAE28B}" destId="{4F5248B9-683D-4CE7-8777-07B3B4C0E9BB}" srcOrd="0" destOrd="0" parTransId="{D6ED0FCB-96AC-4361-9DFF-951466997A48}" sibTransId="{2F351E39-9838-451E-BD77-D27690AFD98C}"/>
    <dgm:cxn modelId="{06F55589-1CDF-4E6F-A4D5-BA8FE2675FB0}" srcId="{E5BA158C-BCC8-49B5-AA9B-52AE7FDAE28B}" destId="{D68233F8-A91E-4B2C-9175-2C126E37F026}" srcOrd="3" destOrd="0" parTransId="{B6804FE1-B1EE-4F62-9133-84EE576DBF09}" sibTransId="{FFE7C492-826D-4BF4-B424-A0FE468F11F4}"/>
    <dgm:cxn modelId="{59D23A91-A45B-45DF-81AB-AD9AD4EBD133}" type="presOf" srcId="{E5BA158C-BCC8-49B5-AA9B-52AE7FDAE28B}" destId="{CC96D491-5AE1-4D30-937F-0B6BFAD976FE}" srcOrd="0" destOrd="0" presId="urn:microsoft.com/office/officeart/2005/8/layout/vList2"/>
    <dgm:cxn modelId="{A62C8FB3-5C34-4C6C-915F-C4584FF01620}" srcId="{E5BA158C-BCC8-49B5-AA9B-52AE7FDAE28B}" destId="{A5ADF230-54F7-4FDB-B809-C2A4B34010B8}" srcOrd="1" destOrd="0" parTransId="{4DAE5BC4-9EAD-421D-90FB-CD8C2E72A6E9}" sibTransId="{216B2729-AF3C-4B9F-837F-A7201466F10B}"/>
    <dgm:cxn modelId="{B1EB0BD5-87D5-4E18-8D6A-0101F71BAB4C}" type="presOf" srcId="{A5ADF230-54F7-4FDB-B809-C2A4B34010B8}" destId="{BB276A80-8C2C-4E63-AD39-9204288313EA}" srcOrd="0" destOrd="0" presId="urn:microsoft.com/office/officeart/2005/8/layout/vList2"/>
    <dgm:cxn modelId="{6B90F0A5-FB27-4F1E-A071-01FD04FE453D}" type="presParOf" srcId="{CC96D491-5AE1-4D30-937F-0B6BFAD976FE}" destId="{CA32B328-7EE4-4C42-8A6A-D79AF7CB87A7}" srcOrd="0" destOrd="0" presId="urn:microsoft.com/office/officeart/2005/8/layout/vList2"/>
    <dgm:cxn modelId="{86B5C988-0E89-4D77-952D-D3B0C4A543EE}" type="presParOf" srcId="{CC96D491-5AE1-4D30-937F-0B6BFAD976FE}" destId="{05EE7D0B-7366-47FC-92F2-6A49FFE04319}" srcOrd="1" destOrd="0" presId="urn:microsoft.com/office/officeart/2005/8/layout/vList2"/>
    <dgm:cxn modelId="{06F94D50-ACAE-4082-BE99-361D7AC42B2D}" type="presParOf" srcId="{CC96D491-5AE1-4D30-937F-0B6BFAD976FE}" destId="{BB276A80-8C2C-4E63-AD39-9204288313EA}" srcOrd="2" destOrd="0" presId="urn:microsoft.com/office/officeart/2005/8/layout/vList2"/>
    <dgm:cxn modelId="{28ECF20A-ADFC-4C39-9161-08AE1293D4AB}" type="presParOf" srcId="{CC96D491-5AE1-4D30-937F-0B6BFAD976FE}" destId="{652158A0-C7C2-409E-9D6E-0BF047A8ADF4}" srcOrd="3" destOrd="0" presId="urn:microsoft.com/office/officeart/2005/8/layout/vList2"/>
    <dgm:cxn modelId="{67AFB2B8-CEC8-4903-9121-C6F3A12170C9}" type="presParOf" srcId="{CC96D491-5AE1-4D30-937F-0B6BFAD976FE}" destId="{4F55CB23-907A-4592-AE11-163704E62321}" srcOrd="4" destOrd="0" presId="urn:microsoft.com/office/officeart/2005/8/layout/vList2"/>
    <dgm:cxn modelId="{D1939D7F-9CA0-48D0-8978-6F287B9AFA18}" type="presParOf" srcId="{CC96D491-5AE1-4D30-937F-0B6BFAD976FE}" destId="{61743AF3-7D3F-4C6D-8AAA-323D11ACC565}" srcOrd="5" destOrd="0" presId="urn:microsoft.com/office/officeart/2005/8/layout/vList2"/>
    <dgm:cxn modelId="{16A430BA-019A-47A7-926B-74DC0327D25D}" type="presParOf" srcId="{CC96D491-5AE1-4D30-937F-0B6BFAD976FE}" destId="{381F1150-115A-42C2-B858-00DA5F177AD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E69D96-CCDC-42EC-B9A1-31F5CD09598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8A5BE08-A53C-4A4A-B7BD-7354B27EE447}">
      <dgm:prSet/>
      <dgm:spPr/>
      <dgm:t>
        <a:bodyPr/>
        <a:lstStyle/>
        <a:p>
          <a:r>
            <a:rPr lang="en-US" b="0" i="0"/>
            <a:t>Logistic Regression,Decision Tree,Random Forest,Ada Boost and XG-Boost</a:t>
          </a:r>
          <a:endParaRPr lang="en-US"/>
        </a:p>
      </dgm:t>
    </dgm:pt>
    <dgm:pt modelId="{B7B0180B-E4A2-4181-AFEF-73EC565E1434}" type="parTrans" cxnId="{CDF030D2-F73B-4117-AADB-99BA1705DF25}">
      <dgm:prSet/>
      <dgm:spPr/>
      <dgm:t>
        <a:bodyPr/>
        <a:lstStyle/>
        <a:p>
          <a:endParaRPr lang="en-US"/>
        </a:p>
      </dgm:t>
    </dgm:pt>
    <dgm:pt modelId="{9BBC8A49-C384-435F-B666-1DC03C270B49}" type="sibTrans" cxnId="{CDF030D2-F73B-4117-AADB-99BA1705DF25}">
      <dgm:prSet/>
      <dgm:spPr/>
      <dgm:t>
        <a:bodyPr/>
        <a:lstStyle/>
        <a:p>
          <a:endParaRPr lang="en-US"/>
        </a:p>
      </dgm:t>
    </dgm:pt>
    <dgm:pt modelId="{6C755514-CD1B-4570-90FB-D95B60C2D124}">
      <dgm:prSet/>
      <dgm:spPr/>
      <dgm:t>
        <a:bodyPr/>
        <a:lstStyle/>
        <a:p>
          <a:r>
            <a:rPr lang="en-US" b="0" i="0"/>
            <a:t>Now since we are dealing with Imbalanced class we use SMOTE(Synthetic minority over sampling technique) and the metric we use the F1-Score</a:t>
          </a:r>
          <a:endParaRPr lang="en-US"/>
        </a:p>
      </dgm:t>
    </dgm:pt>
    <dgm:pt modelId="{35415A57-EF05-44F0-8965-E3168A75DEDB}" type="parTrans" cxnId="{CF8FAE91-0A4E-4620-9EDD-F65D6845908E}">
      <dgm:prSet/>
      <dgm:spPr/>
      <dgm:t>
        <a:bodyPr/>
        <a:lstStyle/>
        <a:p>
          <a:endParaRPr lang="en-US"/>
        </a:p>
      </dgm:t>
    </dgm:pt>
    <dgm:pt modelId="{E89E69E3-2C1D-4B6C-8189-7EA24C88164A}" type="sibTrans" cxnId="{CF8FAE91-0A4E-4620-9EDD-F65D6845908E}">
      <dgm:prSet/>
      <dgm:spPr/>
      <dgm:t>
        <a:bodyPr/>
        <a:lstStyle/>
        <a:p>
          <a:endParaRPr lang="en-US"/>
        </a:p>
      </dgm:t>
    </dgm:pt>
    <dgm:pt modelId="{9FAF568F-4528-4F85-9010-914CAABFCFE4}">
      <dgm:prSet/>
      <dgm:spPr/>
      <dgm:t>
        <a:bodyPr/>
        <a:lstStyle/>
        <a:p>
          <a:r>
            <a:rPr lang="en-US" b="0" i="0"/>
            <a:t>XG-Boost gives best F1-Score but we avoid using that for such simple data</a:t>
          </a:r>
          <a:endParaRPr lang="en-US"/>
        </a:p>
      </dgm:t>
    </dgm:pt>
    <dgm:pt modelId="{08815990-75EF-40B7-8063-131B925058D1}" type="parTrans" cxnId="{6557DA22-41D6-4229-8101-D89FA11B5562}">
      <dgm:prSet/>
      <dgm:spPr/>
      <dgm:t>
        <a:bodyPr/>
        <a:lstStyle/>
        <a:p>
          <a:endParaRPr lang="en-US"/>
        </a:p>
      </dgm:t>
    </dgm:pt>
    <dgm:pt modelId="{9B92BC55-70AA-45F4-BCB6-B84EF9CF793B}" type="sibTrans" cxnId="{6557DA22-41D6-4229-8101-D89FA11B5562}">
      <dgm:prSet/>
      <dgm:spPr/>
      <dgm:t>
        <a:bodyPr/>
        <a:lstStyle/>
        <a:p>
          <a:endParaRPr lang="en-US"/>
        </a:p>
      </dgm:t>
    </dgm:pt>
    <dgm:pt modelId="{099ADFB0-836B-4C4D-9E23-6C60E36745B1}">
      <dgm:prSet/>
      <dgm:spPr/>
      <dgm:t>
        <a:bodyPr/>
        <a:lstStyle/>
        <a:p>
          <a:r>
            <a:rPr lang="en-US" b="0" i="0"/>
            <a:t>Logistic Regression and Random Forest are the best models</a:t>
          </a:r>
          <a:endParaRPr lang="en-US"/>
        </a:p>
      </dgm:t>
    </dgm:pt>
    <dgm:pt modelId="{9830B772-2F1D-4945-B921-911B5DC68DD4}" type="parTrans" cxnId="{22648001-15E8-4B7B-ACDA-2CF7434E161D}">
      <dgm:prSet/>
      <dgm:spPr/>
      <dgm:t>
        <a:bodyPr/>
        <a:lstStyle/>
        <a:p>
          <a:endParaRPr lang="en-US"/>
        </a:p>
      </dgm:t>
    </dgm:pt>
    <dgm:pt modelId="{2F6EF6D0-6D5A-4301-8AA4-73FA6E4CA3E2}" type="sibTrans" cxnId="{22648001-15E8-4B7B-ACDA-2CF7434E161D}">
      <dgm:prSet/>
      <dgm:spPr/>
      <dgm:t>
        <a:bodyPr/>
        <a:lstStyle/>
        <a:p>
          <a:endParaRPr lang="en-US"/>
        </a:p>
      </dgm:t>
    </dgm:pt>
    <dgm:pt modelId="{7D6074D2-6B91-4CD3-A15F-C5EAA197236F}" type="pres">
      <dgm:prSet presAssocID="{73E69D96-CCDC-42EC-B9A1-31F5CD095985}" presName="linear" presStyleCnt="0">
        <dgm:presLayoutVars>
          <dgm:animLvl val="lvl"/>
          <dgm:resizeHandles val="exact"/>
        </dgm:presLayoutVars>
      </dgm:prSet>
      <dgm:spPr/>
    </dgm:pt>
    <dgm:pt modelId="{0259DEF6-D561-44CF-881F-21B135EB83EB}" type="pres">
      <dgm:prSet presAssocID="{38A5BE08-A53C-4A4A-B7BD-7354B27EE44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2E616C7-C19C-484C-8D29-7BA7907A445F}" type="pres">
      <dgm:prSet presAssocID="{9BBC8A49-C384-435F-B666-1DC03C270B49}" presName="spacer" presStyleCnt="0"/>
      <dgm:spPr/>
    </dgm:pt>
    <dgm:pt modelId="{9B9875F1-1FB6-454C-95D6-6969F83B43DC}" type="pres">
      <dgm:prSet presAssocID="{6C755514-CD1B-4570-90FB-D95B60C2D12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1BAB34F-4942-41DE-BB39-81927BA2998E}" type="pres">
      <dgm:prSet presAssocID="{E89E69E3-2C1D-4B6C-8189-7EA24C88164A}" presName="spacer" presStyleCnt="0"/>
      <dgm:spPr/>
    </dgm:pt>
    <dgm:pt modelId="{5C6553AD-09EB-47D2-8691-058CA3A3A51F}" type="pres">
      <dgm:prSet presAssocID="{9FAF568F-4528-4F85-9010-914CAABFCFE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AA2EE58-B141-47FE-8BAC-21DCF95C44AA}" type="pres">
      <dgm:prSet presAssocID="{9B92BC55-70AA-45F4-BCB6-B84EF9CF793B}" presName="spacer" presStyleCnt="0"/>
      <dgm:spPr/>
    </dgm:pt>
    <dgm:pt modelId="{6D6EBF55-1CA4-434F-958C-3EE45F4F6E55}" type="pres">
      <dgm:prSet presAssocID="{099ADFB0-836B-4C4D-9E23-6C60E36745B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2648001-15E8-4B7B-ACDA-2CF7434E161D}" srcId="{73E69D96-CCDC-42EC-B9A1-31F5CD095985}" destId="{099ADFB0-836B-4C4D-9E23-6C60E36745B1}" srcOrd="3" destOrd="0" parTransId="{9830B772-2F1D-4945-B921-911B5DC68DD4}" sibTransId="{2F6EF6D0-6D5A-4301-8AA4-73FA6E4CA3E2}"/>
    <dgm:cxn modelId="{C982B122-52D4-4FD4-8C14-1FA75C26374A}" type="presOf" srcId="{099ADFB0-836B-4C4D-9E23-6C60E36745B1}" destId="{6D6EBF55-1CA4-434F-958C-3EE45F4F6E55}" srcOrd="0" destOrd="0" presId="urn:microsoft.com/office/officeart/2005/8/layout/vList2"/>
    <dgm:cxn modelId="{6557DA22-41D6-4229-8101-D89FA11B5562}" srcId="{73E69D96-CCDC-42EC-B9A1-31F5CD095985}" destId="{9FAF568F-4528-4F85-9010-914CAABFCFE4}" srcOrd="2" destOrd="0" parTransId="{08815990-75EF-40B7-8063-131B925058D1}" sibTransId="{9B92BC55-70AA-45F4-BCB6-B84EF9CF793B}"/>
    <dgm:cxn modelId="{F4DC6042-FFA5-44CC-9D3F-AC7F9F62969E}" type="presOf" srcId="{38A5BE08-A53C-4A4A-B7BD-7354B27EE447}" destId="{0259DEF6-D561-44CF-881F-21B135EB83EB}" srcOrd="0" destOrd="0" presId="urn:microsoft.com/office/officeart/2005/8/layout/vList2"/>
    <dgm:cxn modelId="{D2F49545-BA3D-4E31-BA8C-A7E7C6520D01}" type="presOf" srcId="{9FAF568F-4528-4F85-9010-914CAABFCFE4}" destId="{5C6553AD-09EB-47D2-8691-058CA3A3A51F}" srcOrd="0" destOrd="0" presId="urn:microsoft.com/office/officeart/2005/8/layout/vList2"/>
    <dgm:cxn modelId="{787DB14C-BD1E-4A75-B436-47C8DB1C44EC}" type="presOf" srcId="{73E69D96-CCDC-42EC-B9A1-31F5CD095985}" destId="{7D6074D2-6B91-4CD3-A15F-C5EAA197236F}" srcOrd="0" destOrd="0" presId="urn:microsoft.com/office/officeart/2005/8/layout/vList2"/>
    <dgm:cxn modelId="{CF8FAE91-0A4E-4620-9EDD-F65D6845908E}" srcId="{73E69D96-CCDC-42EC-B9A1-31F5CD095985}" destId="{6C755514-CD1B-4570-90FB-D95B60C2D124}" srcOrd="1" destOrd="0" parTransId="{35415A57-EF05-44F0-8965-E3168A75DEDB}" sibTransId="{E89E69E3-2C1D-4B6C-8189-7EA24C88164A}"/>
    <dgm:cxn modelId="{CDF030D2-F73B-4117-AADB-99BA1705DF25}" srcId="{73E69D96-CCDC-42EC-B9A1-31F5CD095985}" destId="{38A5BE08-A53C-4A4A-B7BD-7354B27EE447}" srcOrd="0" destOrd="0" parTransId="{B7B0180B-E4A2-4181-AFEF-73EC565E1434}" sibTransId="{9BBC8A49-C384-435F-B666-1DC03C270B49}"/>
    <dgm:cxn modelId="{ED1C49F0-81F7-46E9-B093-071770A31E58}" type="presOf" srcId="{6C755514-CD1B-4570-90FB-D95B60C2D124}" destId="{9B9875F1-1FB6-454C-95D6-6969F83B43DC}" srcOrd="0" destOrd="0" presId="urn:microsoft.com/office/officeart/2005/8/layout/vList2"/>
    <dgm:cxn modelId="{629F15B4-5B34-4703-906B-3C56A34F538C}" type="presParOf" srcId="{7D6074D2-6B91-4CD3-A15F-C5EAA197236F}" destId="{0259DEF6-D561-44CF-881F-21B135EB83EB}" srcOrd="0" destOrd="0" presId="urn:microsoft.com/office/officeart/2005/8/layout/vList2"/>
    <dgm:cxn modelId="{97B28BE1-630C-420C-8D62-498725DADB1E}" type="presParOf" srcId="{7D6074D2-6B91-4CD3-A15F-C5EAA197236F}" destId="{52E616C7-C19C-484C-8D29-7BA7907A445F}" srcOrd="1" destOrd="0" presId="urn:microsoft.com/office/officeart/2005/8/layout/vList2"/>
    <dgm:cxn modelId="{5265E3D2-65C9-44C0-9C5C-6303D7DD5582}" type="presParOf" srcId="{7D6074D2-6B91-4CD3-A15F-C5EAA197236F}" destId="{9B9875F1-1FB6-454C-95D6-6969F83B43DC}" srcOrd="2" destOrd="0" presId="urn:microsoft.com/office/officeart/2005/8/layout/vList2"/>
    <dgm:cxn modelId="{4A94A61E-4651-482B-85A1-A0508D6C51E5}" type="presParOf" srcId="{7D6074D2-6B91-4CD3-A15F-C5EAA197236F}" destId="{F1BAB34F-4942-41DE-BB39-81927BA2998E}" srcOrd="3" destOrd="0" presId="urn:microsoft.com/office/officeart/2005/8/layout/vList2"/>
    <dgm:cxn modelId="{D1B57D8D-7562-444C-AA27-A445F42563CB}" type="presParOf" srcId="{7D6074D2-6B91-4CD3-A15F-C5EAA197236F}" destId="{5C6553AD-09EB-47D2-8691-058CA3A3A51F}" srcOrd="4" destOrd="0" presId="urn:microsoft.com/office/officeart/2005/8/layout/vList2"/>
    <dgm:cxn modelId="{80864FEC-8BB5-45A3-AA02-A3D9A105337D}" type="presParOf" srcId="{7D6074D2-6B91-4CD3-A15F-C5EAA197236F}" destId="{3AA2EE58-B141-47FE-8BAC-21DCF95C44AA}" srcOrd="5" destOrd="0" presId="urn:microsoft.com/office/officeart/2005/8/layout/vList2"/>
    <dgm:cxn modelId="{8C8DA694-4690-4D47-B7DF-BF43F5624440}" type="presParOf" srcId="{7D6074D2-6B91-4CD3-A15F-C5EAA197236F}" destId="{6D6EBF55-1CA4-434F-958C-3EE45F4F6E5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DF22F4-ACA1-4A41-8844-49D3E4C7BD5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1F77344-97A7-4632-B658-226C81D94F63}">
      <dgm:prSet/>
      <dgm:spPr/>
      <dgm:t>
        <a:bodyPr/>
        <a:lstStyle/>
        <a:p>
          <a:r>
            <a:rPr lang="en-US"/>
            <a:t>To summarize the following steps were performed to arrive at the final result:</a:t>
          </a:r>
        </a:p>
      </dgm:t>
    </dgm:pt>
    <dgm:pt modelId="{0113F02B-433B-40E5-9CC9-AA909649EC3A}" type="parTrans" cxnId="{A7876C7A-E7CC-4E6E-91E1-F58D672153E5}">
      <dgm:prSet/>
      <dgm:spPr/>
      <dgm:t>
        <a:bodyPr/>
        <a:lstStyle/>
        <a:p>
          <a:endParaRPr lang="en-US"/>
        </a:p>
      </dgm:t>
    </dgm:pt>
    <dgm:pt modelId="{DA761A55-DFEE-4F6F-A926-8FCFF10844D1}" type="sibTrans" cxnId="{A7876C7A-E7CC-4E6E-91E1-F58D672153E5}">
      <dgm:prSet/>
      <dgm:spPr/>
      <dgm:t>
        <a:bodyPr/>
        <a:lstStyle/>
        <a:p>
          <a:endParaRPr lang="en-US"/>
        </a:p>
      </dgm:t>
    </dgm:pt>
    <dgm:pt modelId="{B6FEE8AE-38D6-49F2-8360-FB7DDE95B38C}">
      <dgm:prSet/>
      <dgm:spPr/>
      <dgm:t>
        <a:bodyPr/>
        <a:lstStyle/>
        <a:p>
          <a:r>
            <a:rPr lang="en-US"/>
            <a:t>Data Wrangling</a:t>
          </a:r>
        </a:p>
      </dgm:t>
    </dgm:pt>
    <dgm:pt modelId="{CA10C66C-03F3-4C0B-B7F1-A49F3A95D2A1}" type="parTrans" cxnId="{565C9A33-B169-429C-8725-1B57647473CE}">
      <dgm:prSet/>
      <dgm:spPr/>
      <dgm:t>
        <a:bodyPr/>
        <a:lstStyle/>
        <a:p>
          <a:endParaRPr lang="en-US"/>
        </a:p>
      </dgm:t>
    </dgm:pt>
    <dgm:pt modelId="{85862065-DF3F-48EA-B0C1-8681FDAEA06D}" type="sibTrans" cxnId="{565C9A33-B169-429C-8725-1B57647473CE}">
      <dgm:prSet/>
      <dgm:spPr/>
      <dgm:t>
        <a:bodyPr/>
        <a:lstStyle/>
        <a:p>
          <a:endParaRPr lang="en-US"/>
        </a:p>
      </dgm:t>
    </dgm:pt>
    <dgm:pt modelId="{9C4A9320-33A8-48DD-9D4C-9A46D6F8F8E5}">
      <dgm:prSet/>
      <dgm:spPr/>
      <dgm:t>
        <a:bodyPr/>
        <a:lstStyle/>
        <a:p>
          <a:r>
            <a:rPr lang="en-US"/>
            <a:t>Inferential Statistics</a:t>
          </a:r>
        </a:p>
      </dgm:t>
    </dgm:pt>
    <dgm:pt modelId="{AFF008B5-4965-439A-A92F-2977F3C45BDA}" type="parTrans" cxnId="{E0B7A293-40CA-4C11-934B-8FD03FB13379}">
      <dgm:prSet/>
      <dgm:spPr/>
      <dgm:t>
        <a:bodyPr/>
        <a:lstStyle/>
        <a:p>
          <a:endParaRPr lang="en-US"/>
        </a:p>
      </dgm:t>
    </dgm:pt>
    <dgm:pt modelId="{D72B9C29-9CC6-4B34-8625-4CEBC6AB2C03}" type="sibTrans" cxnId="{E0B7A293-40CA-4C11-934B-8FD03FB13379}">
      <dgm:prSet/>
      <dgm:spPr/>
      <dgm:t>
        <a:bodyPr/>
        <a:lstStyle/>
        <a:p>
          <a:endParaRPr lang="en-US"/>
        </a:p>
      </dgm:t>
    </dgm:pt>
    <dgm:pt modelId="{DB8CF268-6736-48E2-AE4F-5813F1324ED6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7BC4517D-A066-414E-9744-A867DC5C86CB}" type="parTrans" cxnId="{DAD4E1B7-4EC3-490A-91EF-2634D7031FAC}">
      <dgm:prSet/>
      <dgm:spPr/>
      <dgm:t>
        <a:bodyPr/>
        <a:lstStyle/>
        <a:p>
          <a:endParaRPr lang="en-US"/>
        </a:p>
      </dgm:t>
    </dgm:pt>
    <dgm:pt modelId="{4B65D391-0EF2-4173-A66D-DD4701E9F3DE}" type="sibTrans" cxnId="{DAD4E1B7-4EC3-490A-91EF-2634D7031FAC}">
      <dgm:prSet/>
      <dgm:spPr/>
      <dgm:t>
        <a:bodyPr/>
        <a:lstStyle/>
        <a:p>
          <a:endParaRPr lang="en-US"/>
        </a:p>
      </dgm:t>
    </dgm:pt>
    <dgm:pt modelId="{29F36511-79D7-4240-AD49-D8B4FAACC87F}">
      <dgm:prSet/>
      <dgm:spPr/>
      <dgm:t>
        <a:bodyPr/>
        <a:lstStyle/>
        <a:p>
          <a:r>
            <a:rPr lang="en-US"/>
            <a:t>Feature Engineering</a:t>
          </a:r>
        </a:p>
      </dgm:t>
    </dgm:pt>
    <dgm:pt modelId="{912ECE74-1A78-4BBC-BFCA-5245380AB2EF}" type="parTrans" cxnId="{AC02115E-D7C4-485C-B5AE-9DED64248BE9}">
      <dgm:prSet/>
      <dgm:spPr/>
      <dgm:t>
        <a:bodyPr/>
        <a:lstStyle/>
        <a:p>
          <a:endParaRPr lang="en-US"/>
        </a:p>
      </dgm:t>
    </dgm:pt>
    <dgm:pt modelId="{81DF95FB-5B73-4F74-A622-14F3A2145E3C}" type="sibTrans" cxnId="{AC02115E-D7C4-485C-B5AE-9DED64248BE9}">
      <dgm:prSet/>
      <dgm:spPr/>
      <dgm:t>
        <a:bodyPr/>
        <a:lstStyle/>
        <a:p>
          <a:endParaRPr lang="en-US"/>
        </a:p>
      </dgm:t>
    </dgm:pt>
    <dgm:pt modelId="{3F9DEA3D-3A92-4605-96E2-CA51C653E604}">
      <dgm:prSet/>
      <dgm:spPr/>
      <dgm:t>
        <a:bodyPr/>
        <a:lstStyle/>
        <a:p>
          <a:r>
            <a:rPr lang="en-US"/>
            <a:t>Machine Learning</a:t>
          </a:r>
        </a:p>
      </dgm:t>
    </dgm:pt>
    <dgm:pt modelId="{3AAC53B0-C9D5-4ED9-809A-E8DBD74D55A7}" type="parTrans" cxnId="{87FD4926-DFB0-42AC-B3BA-EC1D24DDA381}">
      <dgm:prSet/>
      <dgm:spPr/>
      <dgm:t>
        <a:bodyPr/>
        <a:lstStyle/>
        <a:p>
          <a:endParaRPr lang="en-US"/>
        </a:p>
      </dgm:t>
    </dgm:pt>
    <dgm:pt modelId="{DF209A03-0E01-4B97-A939-A66E6B8CFE82}" type="sibTrans" cxnId="{87FD4926-DFB0-42AC-B3BA-EC1D24DDA381}">
      <dgm:prSet/>
      <dgm:spPr/>
      <dgm:t>
        <a:bodyPr/>
        <a:lstStyle/>
        <a:p>
          <a:endParaRPr lang="en-US"/>
        </a:p>
      </dgm:t>
    </dgm:pt>
    <dgm:pt modelId="{445C48A5-B8C1-487D-AAA3-52A8D69E3AAF}" type="pres">
      <dgm:prSet presAssocID="{8BDF22F4-ACA1-4A41-8844-49D3E4C7BD59}" presName="linear" presStyleCnt="0">
        <dgm:presLayoutVars>
          <dgm:animLvl val="lvl"/>
          <dgm:resizeHandles val="exact"/>
        </dgm:presLayoutVars>
      </dgm:prSet>
      <dgm:spPr/>
    </dgm:pt>
    <dgm:pt modelId="{1ABD5590-C075-448E-AB9B-349522060F9B}" type="pres">
      <dgm:prSet presAssocID="{61F77344-97A7-4632-B658-226C81D94F6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20DE890-22DD-4FE1-A874-358DF6E33510}" type="pres">
      <dgm:prSet presAssocID="{61F77344-97A7-4632-B658-226C81D94F6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7FD4926-DFB0-42AC-B3BA-EC1D24DDA381}" srcId="{61F77344-97A7-4632-B658-226C81D94F63}" destId="{3F9DEA3D-3A92-4605-96E2-CA51C653E604}" srcOrd="4" destOrd="0" parTransId="{3AAC53B0-C9D5-4ED9-809A-E8DBD74D55A7}" sibTransId="{DF209A03-0E01-4B97-A939-A66E6B8CFE82}"/>
    <dgm:cxn modelId="{565C9A33-B169-429C-8725-1B57647473CE}" srcId="{61F77344-97A7-4632-B658-226C81D94F63}" destId="{B6FEE8AE-38D6-49F2-8360-FB7DDE95B38C}" srcOrd="0" destOrd="0" parTransId="{CA10C66C-03F3-4C0B-B7F1-A49F3A95D2A1}" sibTransId="{85862065-DF3F-48EA-B0C1-8681FDAEA06D}"/>
    <dgm:cxn modelId="{1CF4B53C-C7B7-4B90-B773-2A6AFDAEFBFE}" type="presOf" srcId="{DB8CF268-6736-48E2-AE4F-5813F1324ED6}" destId="{920DE890-22DD-4FE1-A874-358DF6E33510}" srcOrd="0" destOrd="2" presId="urn:microsoft.com/office/officeart/2005/8/layout/vList2"/>
    <dgm:cxn modelId="{AC02115E-D7C4-485C-B5AE-9DED64248BE9}" srcId="{61F77344-97A7-4632-B658-226C81D94F63}" destId="{29F36511-79D7-4240-AD49-D8B4FAACC87F}" srcOrd="3" destOrd="0" parTransId="{912ECE74-1A78-4BBC-BFCA-5245380AB2EF}" sibTransId="{81DF95FB-5B73-4F74-A622-14F3A2145E3C}"/>
    <dgm:cxn modelId="{730D0E60-0AC6-4471-B027-A6B86CEA04EE}" type="presOf" srcId="{9C4A9320-33A8-48DD-9D4C-9A46D6F8F8E5}" destId="{920DE890-22DD-4FE1-A874-358DF6E33510}" srcOrd="0" destOrd="1" presId="urn:microsoft.com/office/officeart/2005/8/layout/vList2"/>
    <dgm:cxn modelId="{5C382465-08B7-4053-8E05-1104273FAF26}" type="presOf" srcId="{B6FEE8AE-38D6-49F2-8360-FB7DDE95B38C}" destId="{920DE890-22DD-4FE1-A874-358DF6E33510}" srcOrd="0" destOrd="0" presId="urn:microsoft.com/office/officeart/2005/8/layout/vList2"/>
    <dgm:cxn modelId="{E4F27275-4E33-4863-8648-9103D74079D5}" type="presOf" srcId="{61F77344-97A7-4632-B658-226C81D94F63}" destId="{1ABD5590-C075-448E-AB9B-349522060F9B}" srcOrd="0" destOrd="0" presId="urn:microsoft.com/office/officeart/2005/8/layout/vList2"/>
    <dgm:cxn modelId="{A7876C7A-E7CC-4E6E-91E1-F58D672153E5}" srcId="{8BDF22F4-ACA1-4A41-8844-49D3E4C7BD59}" destId="{61F77344-97A7-4632-B658-226C81D94F63}" srcOrd="0" destOrd="0" parTransId="{0113F02B-433B-40E5-9CC9-AA909649EC3A}" sibTransId="{DA761A55-DFEE-4F6F-A926-8FCFF10844D1}"/>
    <dgm:cxn modelId="{E0B7A293-40CA-4C11-934B-8FD03FB13379}" srcId="{61F77344-97A7-4632-B658-226C81D94F63}" destId="{9C4A9320-33A8-48DD-9D4C-9A46D6F8F8E5}" srcOrd="1" destOrd="0" parTransId="{AFF008B5-4965-439A-A92F-2977F3C45BDA}" sibTransId="{D72B9C29-9CC6-4B34-8625-4CEBC6AB2C03}"/>
    <dgm:cxn modelId="{166B219C-7618-48C0-912E-81FD9355EEB1}" type="presOf" srcId="{3F9DEA3D-3A92-4605-96E2-CA51C653E604}" destId="{920DE890-22DD-4FE1-A874-358DF6E33510}" srcOrd="0" destOrd="4" presId="urn:microsoft.com/office/officeart/2005/8/layout/vList2"/>
    <dgm:cxn modelId="{DAD4E1B7-4EC3-490A-91EF-2634D7031FAC}" srcId="{61F77344-97A7-4632-B658-226C81D94F63}" destId="{DB8CF268-6736-48E2-AE4F-5813F1324ED6}" srcOrd="2" destOrd="0" parTransId="{7BC4517D-A066-414E-9744-A867DC5C86CB}" sibTransId="{4B65D391-0EF2-4173-A66D-DD4701E9F3DE}"/>
    <dgm:cxn modelId="{01027BD7-8772-402B-8440-9C5924D7D8B4}" type="presOf" srcId="{8BDF22F4-ACA1-4A41-8844-49D3E4C7BD59}" destId="{445C48A5-B8C1-487D-AAA3-52A8D69E3AAF}" srcOrd="0" destOrd="0" presId="urn:microsoft.com/office/officeart/2005/8/layout/vList2"/>
    <dgm:cxn modelId="{67972AED-2C93-45D9-B569-16F73EBD8E4E}" type="presOf" srcId="{29F36511-79D7-4240-AD49-D8B4FAACC87F}" destId="{920DE890-22DD-4FE1-A874-358DF6E33510}" srcOrd="0" destOrd="3" presId="urn:microsoft.com/office/officeart/2005/8/layout/vList2"/>
    <dgm:cxn modelId="{0AB7FD7D-2711-4D4D-94A0-CB39887D1315}" type="presParOf" srcId="{445C48A5-B8C1-487D-AAA3-52A8D69E3AAF}" destId="{1ABD5590-C075-448E-AB9B-349522060F9B}" srcOrd="0" destOrd="0" presId="urn:microsoft.com/office/officeart/2005/8/layout/vList2"/>
    <dgm:cxn modelId="{1D6B6B19-D9DF-4575-83A0-D8CC1A7F20C6}" type="presParOf" srcId="{445C48A5-B8C1-487D-AAA3-52A8D69E3AAF}" destId="{920DE890-22DD-4FE1-A874-358DF6E3351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B0764-0A39-4750-B9CC-186D14F63D40}">
      <dsp:nvSpPr>
        <dsp:cNvPr id="0" name=""/>
        <dsp:cNvSpPr/>
      </dsp:nvSpPr>
      <dsp:spPr>
        <a:xfrm>
          <a:off x="0" y="0"/>
          <a:ext cx="63912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8A020-2ED5-43A3-AAC2-025A387E6307}">
      <dsp:nvSpPr>
        <dsp:cNvPr id="0" name=""/>
        <dsp:cNvSpPr/>
      </dsp:nvSpPr>
      <dsp:spPr>
        <a:xfrm>
          <a:off x="0" y="0"/>
          <a:ext cx="6391275" cy="13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 data obtained from Global shark attack database was not very clean and required some wrangling</a:t>
          </a:r>
        </a:p>
      </dsp:txBody>
      <dsp:txXfrm>
        <a:off x="0" y="0"/>
        <a:ext cx="6391275" cy="1311671"/>
      </dsp:txXfrm>
    </dsp:sp>
    <dsp:sp modelId="{62C3B9BD-37D3-4CCE-AE86-D0A0C783AE62}">
      <dsp:nvSpPr>
        <dsp:cNvPr id="0" name=""/>
        <dsp:cNvSpPr/>
      </dsp:nvSpPr>
      <dsp:spPr>
        <a:xfrm>
          <a:off x="0" y="1311671"/>
          <a:ext cx="6391275" cy="0"/>
        </a:xfrm>
        <a:prstGeom prst="line">
          <a:avLst/>
        </a:prstGeom>
        <a:solidFill>
          <a:schemeClr val="accent2">
            <a:hueOff val="-6588574"/>
            <a:satOff val="300"/>
            <a:lumOff val="0"/>
            <a:alphaOff val="0"/>
          </a:schemeClr>
        </a:solidFill>
        <a:ln w="19050" cap="rnd" cmpd="sng" algn="ctr">
          <a:solidFill>
            <a:schemeClr val="accent2">
              <a:hueOff val="-6588574"/>
              <a:satOff val="30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DDF9C-CA44-4D21-8CC5-56039DE82A80}">
      <dsp:nvSpPr>
        <dsp:cNvPr id="0" name=""/>
        <dsp:cNvSpPr/>
      </dsp:nvSpPr>
      <dsp:spPr>
        <a:xfrm>
          <a:off x="0" y="1311671"/>
          <a:ext cx="6391275" cy="13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 missing values were interpolated using traditional statistic methods</a:t>
          </a:r>
        </a:p>
      </dsp:txBody>
      <dsp:txXfrm>
        <a:off x="0" y="1311671"/>
        <a:ext cx="6391275" cy="1311671"/>
      </dsp:txXfrm>
    </dsp:sp>
    <dsp:sp modelId="{C2C3C3B8-1F0B-49EF-8BF0-D5D9E8F192F9}">
      <dsp:nvSpPr>
        <dsp:cNvPr id="0" name=""/>
        <dsp:cNvSpPr/>
      </dsp:nvSpPr>
      <dsp:spPr>
        <a:xfrm>
          <a:off x="0" y="2623343"/>
          <a:ext cx="6391275" cy="0"/>
        </a:xfrm>
        <a:prstGeom prst="line">
          <a:avLst/>
        </a:prstGeom>
        <a:solidFill>
          <a:schemeClr val="accent2">
            <a:hueOff val="-13177148"/>
            <a:satOff val="601"/>
            <a:lumOff val="0"/>
            <a:alphaOff val="0"/>
          </a:schemeClr>
        </a:solidFill>
        <a:ln w="19050" cap="rnd" cmpd="sng" algn="ctr">
          <a:solidFill>
            <a:schemeClr val="accent2">
              <a:hueOff val="-13177148"/>
              <a:satOff val="6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7C3D6-BB85-4B6A-9B24-64CD3ECD4067}">
      <dsp:nvSpPr>
        <dsp:cNvPr id="0" name=""/>
        <dsp:cNvSpPr/>
      </dsp:nvSpPr>
      <dsp:spPr>
        <a:xfrm>
          <a:off x="0" y="2623343"/>
          <a:ext cx="6391275" cy="13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Age was interpolated with the mean of all ages</a:t>
          </a:r>
        </a:p>
      </dsp:txBody>
      <dsp:txXfrm>
        <a:off x="0" y="2623343"/>
        <a:ext cx="6391275" cy="1311671"/>
      </dsp:txXfrm>
    </dsp:sp>
    <dsp:sp modelId="{B186F8B1-65AC-416A-B318-73E25182FD92}">
      <dsp:nvSpPr>
        <dsp:cNvPr id="0" name=""/>
        <dsp:cNvSpPr/>
      </dsp:nvSpPr>
      <dsp:spPr>
        <a:xfrm>
          <a:off x="0" y="3935015"/>
          <a:ext cx="6391275" cy="0"/>
        </a:xfrm>
        <a:prstGeom prst="line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3881D-EEB7-40B5-85BA-4A839C6CCB0D}">
      <dsp:nvSpPr>
        <dsp:cNvPr id="0" name=""/>
        <dsp:cNvSpPr/>
      </dsp:nvSpPr>
      <dsp:spPr>
        <a:xfrm>
          <a:off x="0" y="3935015"/>
          <a:ext cx="6391275" cy="13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Some columns like time had to be dropped since imputing them was not possible</a:t>
          </a:r>
        </a:p>
      </dsp:txBody>
      <dsp:txXfrm>
        <a:off x="0" y="3935015"/>
        <a:ext cx="6391275" cy="13116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6D4CF-2CA9-4D90-9938-81B677ECCCB8}">
      <dsp:nvSpPr>
        <dsp:cNvPr id="0" name=""/>
        <dsp:cNvSpPr/>
      </dsp:nvSpPr>
      <dsp:spPr>
        <a:xfrm>
          <a:off x="0" y="852586"/>
          <a:ext cx="6391275" cy="15740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D81F19-C2F7-4E70-B294-00E65ED2AAD7}">
      <dsp:nvSpPr>
        <dsp:cNvPr id="0" name=""/>
        <dsp:cNvSpPr/>
      </dsp:nvSpPr>
      <dsp:spPr>
        <a:xfrm>
          <a:off x="476136" y="1206738"/>
          <a:ext cx="865703" cy="865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4DA1C-BA28-422D-BC68-01DFE0A6A238}">
      <dsp:nvSpPr>
        <dsp:cNvPr id="0" name=""/>
        <dsp:cNvSpPr/>
      </dsp:nvSpPr>
      <dsp:spPr>
        <a:xfrm>
          <a:off x="1817977" y="852586"/>
          <a:ext cx="4573297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There is a relationship between fatality and activity</a:t>
          </a:r>
        </a:p>
      </dsp:txBody>
      <dsp:txXfrm>
        <a:off x="1817977" y="852586"/>
        <a:ext cx="4573297" cy="1574006"/>
      </dsp:txXfrm>
    </dsp:sp>
    <dsp:sp modelId="{E1C12E1C-192A-4567-93B7-E73089ACC723}">
      <dsp:nvSpPr>
        <dsp:cNvPr id="0" name=""/>
        <dsp:cNvSpPr/>
      </dsp:nvSpPr>
      <dsp:spPr>
        <a:xfrm>
          <a:off x="0" y="2820094"/>
          <a:ext cx="6391275" cy="15740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7011A-BF95-4CF8-8BB5-13FBF03A980E}">
      <dsp:nvSpPr>
        <dsp:cNvPr id="0" name=""/>
        <dsp:cNvSpPr/>
      </dsp:nvSpPr>
      <dsp:spPr>
        <a:xfrm>
          <a:off x="476136" y="3174245"/>
          <a:ext cx="865703" cy="865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E74C4-316B-4DE4-B2A0-856A910F5E57}">
      <dsp:nvSpPr>
        <dsp:cNvPr id="0" name=""/>
        <dsp:cNvSpPr/>
      </dsp:nvSpPr>
      <dsp:spPr>
        <a:xfrm>
          <a:off x="1817977" y="2820094"/>
          <a:ext cx="4573297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There was no relationship between gender and fatality</a:t>
          </a:r>
        </a:p>
      </dsp:txBody>
      <dsp:txXfrm>
        <a:off x="1817977" y="2820094"/>
        <a:ext cx="4573297" cy="15740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2B328-7EE4-4C42-8A6A-D79AF7CB87A7}">
      <dsp:nvSpPr>
        <dsp:cNvPr id="0" name=""/>
        <dsp:cNvSpPr/>
      </dsp:nvSpPr>
      <dsp:spPr>
        <a:xfrm>
          <a:off x="0" y="694103"/>
          <a:ext cx="6391275" cy="9149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All feature Engineering was done to come up with final training data</a:t>
          </a:r>
          <a:endParaRPr lang="en-US" sz="2300" kern="1200"/>
        </a:p>
      </dsp:txBody>
      <dsp:txXfrm>
        <a:off x="44664" y="738767"/>
        <a:ext cx="6301947" cy="825612"/>
      </dsp:txXfrm>
    </dsp:sp>
    <dsp:sp modelId="{BB276A80-8C2C-4E63-AD39-9204288313EA}">
      <dsp:nvSpPr>
        <dsp:cNvPr id="0" name=""/>
        <dsp:cNvSpPr/>
      </dsp:nvSpPr>
      <dsp:spPr>
        <a:xfrm>
          <a:off x="0" y="1675283"/>
          <a:ext cx="6391275" cy="914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Only two attack types are taken by replacing boat,sea disaster to unprovoked</a:t>
          </a:r>
          <a:endParaRPr lang="en-US" sz="2300" kern="1200"/>
        </a:p>
      </dsp:txBody>
      <dsp:txXfrm>
        <a:off x="44664" y="1719947"/>
        <a:ext cx="6301947" cy="825612"/>
      </dsp:txXfrm>
    </dsp:sp>
    <dsp:sp modelId="{4F55CB23-907A-4592-AE11-163704E62321}">
      <dsp:nvSpPr>
        <dsp:cNvPr id="0" name=""/>
        <dsp:cNvSpPr/>
      </dsp:nvSpPr>
      <dsp:spPr>
        <a:xfrm>
          <a:off x="0" y="2656463"/>
          <a:ext cx="6391275" cy="9149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Type,Sex,Age,Month and Activity are considered for Input features</a:t>
          </a:r>
          <a:endParaRPr lang="en-US" sz="2300" kern="1200"/>
        </a:p>
      </dsp:txBody>
      <dsp:txXfrm>
        <a:off x="44664" y="2701127"/>
        <a:ext cx="6301947" cy="825612"/>
      </dsp:txXfrm>
    </dsp:sp>
    <dsp:sp modelId="{381F1150-115A-42C2-B858-00DA5F177AD4}">
      <dsp:nvSpPr>
        <dsp:cNvPr id="0" name=""/>
        <dsp:cNvSpPr/>
      </dsp:nvSpPr>
      <dsp:spPr>
        <a:xfrm>
          <a:off x="0" y="3637643"/>
          <a:ext cx="6391275" cy="9149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All the categorical features are one-hot encoded to arrive at final dataset</a:t>
          </a:r>
          <a:endParaRPr lang="en-US" sz="2300" kern="1200"/>
        </a:p>
      </dsp:txBody>
      <dsp:txXfrm>
        <a:off x="44664" y="3682307"/>
        <a:ext cx="6301947" cy="8256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9DEF6-D561-44CF-881F-21B135EB83EB}">
      <dsp:nvSpPr>
        <dsp:cNvPr id="0" name=""/>
        <dsp:cNvSpPr/>
      </dsp:nvSpPr>
      <dsp:spPr>
        <a:xfrm>
          <a:off x="0" y="349043"/>
          <a:ext cx="6391275" cy="10939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Logistic Regression,Decision Tree,Random Forest,Ada Boost and XG-Boost</a:t>
          </a:r>
          <a:endParaRPr lang="en-US" sz="2000" kern="1200"/>
        </a:p>
      </dsp:txBody>
      <dsp:txXfrm>
        <a:off x="53402" y="402445"/>
        <a:ext cx="6284471" cy="987146"/>
      </dsp:txXfrm>
    </dsp:sp>
    <dsp:sp modelId="{9B9875F1-1FB6-454C-95D6-6969F83B43DC}">
      <dsp:nvSpPr>
        <dsp:cNvPr id="0" name=""/>
        <dsp:cNvSpPr/>
      </dsp:nvSpPr>
      <dsp:spPr>
        <a:xfrm>
          <a:off x="0" y="1500593"/>
          <a:ext cx="6391275" cy="1093950"/>
        </a:xfrm>
        <a:prstGeom prst="roundRect">
          <a:avLst/>
        </a:prstGeom>
        <a:solidFill>
          <a:schemeClr val="accent2">
            <a:hueOff val="-6588574"/>
            <a:satOff val="30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Now since we are dealing with Imbalanced class we use SMOTE(Synthetic minority over sampling technique) and the metric we use the F1-Score</a:t>
          </a:r>
          <a:endParaRPr lang="en-US" sz="2000" kern="1200"/>
        </a:p>
      </dsp:txBody>
      <dsp:txXfrm>
        <a:off x="53402" y="1553995"/>
        <a:ext cx="6284471" cy="987146"/>
      </dsp:txXfrm>
    </dsp:sp>
    <dsp:sp modelId="{5C6553AD-09EB-47D2-8691-058CA3A3A51F}">
      <dsp:nvSpPr>
        <dsp:cNvPr id="0" name=""/>
        <dsp:cNvSpPr/>
      </dsp:nvSpPr>
      <dsp:spPr>
        <a:xfrm>
          <a:off x="0" y="2652143"/>
          <a:ext cx="6391275" cy="1093950"/>
        </a:xfrm>
        <a:prstGeom prst="roundRect">
          <a:avLst/>
        </a:prstGeom>
        <a:solidFill>
          <a:schemeClr val="accent2">
            <a:hueOff val="-13177148"/>
            <a:satOff val="6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XG-Boost gives best F1-Score but we avoid using that for such simple data</a:t>
          </a:r>
          <a:endParaRPr lang="en-US" sz="2000" kern="1200"/>
        </a:p>
      </dsp:txBody>
      <dsp:txXfrm>
        <a:off x="53402" y="2705545"/>
        <a:ext cx="6284471" cy="987146"/>
      </dsp:txXfrm>
    </dsp:sp>
    <dsp:sp modelId="{6D6EBF55-1CA4-434F-958C-3EE45F4F6E55}">
      <dsp:nvSpPr>
        <dsp:cNvPr id="0" name=""/>
        <dsp:cNvSpPr/>
      </dsp:nvSpPr>
      <dsp:spPr>
        <a:xfrm>
          <a:off x="0" y="3803693"/>
          <a:ext cx="6391275" cy="109395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Logistic Regression and Random Forest are the best models</a:t>
          </a:r>
          <a:endParaRPr lang="en-US" sz="2000" kern="1200"/>
        </a:p>
      </dsp:txBody>
      <dsp:txXfrm>
        <a:off x="53402" y="3857095"/>
        <a:ext cx="6284471" cy="9871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BD5590-C075-448E-AB9B-349522060F9B}">
      <dsp:nvSpPr>
        <dsp:cNvPr id="0" name=""/>
        <dsp:cNvSpPr/>
      </dsp:nvSpPr>
      <dsp:spPr>
        <a:xfrm>
          <a:off x="0" y="31581"/>
          <a:ext cx="9625383" cy="1272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To summarize the following steps were performed to arrive at the final result:</a:t>
          </a:r>
        </a:p>
      </dsp:txBody>
      <dsp:txXfrm>
        <a:off x="62141" y="93722"/>
        <a:ext cx="9501101" cy="1148678"/>
      </dsp:txXfrm>
    </dsp:sp>
    <dsp:sp modelId="{920DE890-22DD-4FE1-A874-358DF6E33510}">
      <dsp:nvSpPr>
        <dsp:cNvPr id="0" name=""/>
        <dsp:cNvSpPr/>
      </dsp:nvSpPr>
      <dsp:spPr>
        <a:xfrm>
          <a:off x="0" y="1304541"/>
          <a:ext cx="9625383" cy="208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606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Data Wrangling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Inferential Statistics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Exploratory Data Analysis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Feature Engineering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Machine Learning</a:t>
          </a:r>
        </a:p>
      </dsp:txBody>
      <dsp:txXfrm>
        <a:off x="0" y="1304541"/>
        <a:ext cx="9625383" cy="2086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9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243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993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2974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972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1015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331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CED4963-E985-44C4-B8C4-FDD613B7C2F8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4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D291B17-9318-49DB-B28B-6E5994AE9581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4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1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9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4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9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1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9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4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95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D291B17-9318-49DB-B28B-6E5994AE9581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5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  <p:sldLayoutId id="214748390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E896ECF0-B0E5-4333-AC01-4A696DFA3E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310" b="21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A17793-BE06-4D82-83F1-95416E964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GLOBAL SHARK ATTACKS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236E2-B990-4976-A18E-D33EB9FAD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Predicting shark fatalities using conventional and text based methods</a:t>
            </a:r>
          </a:p>
        </p:txBody>
      </p:sp>
    </p:spTree>
    <p:extLst>
      <p:ext uri="{BB962C8B-B14F-4D97-AF65-F5344CB8AC3E}">
        <p14:creationId xmlns:p14="http://schemas.microsoft.com/office/powerpoint/2010/main" val="335875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95DC6-DE57-498B-8A09-E295E38D1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EBEBEB"/>
                </a:solidFill>
              </a:rPr>
              <a:t>ATTACKS DISTRIBUTION BY MONTH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DD6F1C-C107-4DAE-9229-243680851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07" y="1164040"/>
            <a:ext cx="6391533" cy="45299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24B40BE-C917-4E36-ADCA-F43414080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This is for Australia </a:t>
            </a:r>
          </a:p>
          <a:p>
            <a:r>
              <a:rPr lang="en-US" dirty="0">
                <a:solidFill>
                  <a:srgbClr val="FFFFFF"/>
                </a:solidFill>
              </a:rPr>
              <a:t>It is very evidently clear that all of the attacks take place in </a:t>
            </a:r>
            <a:r>
              <a:rPr lang="en-US">
                <a:solidFill>
                  <a:srgbClr val="FFFFFF"/>
                </a:solidFill>
              </a:rPr>
              <a:t>December,January</a:t>
            </a:r>
            <a:r>
              <a:rPr lang="en-US" dirty="0">
                <a:solidFill>
                  <a:srgbClr val="FFFFFF"/>
                </a:solidFill>
              </a:rPr>
              <a:t> and February </a:t>
            </a:r>
          </a:p>
          <a:p>
            <a:r>
              <a:rPr lang="en-US" dirty="0">
                <a:solidFill>
                  <a:srgbClr val="FFFFFF"/>
                </a:solidFill>
              </a:rPr>
              <a:t>This is the height of summer in Australia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62529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270D9-8151-481B-AB1E-08BA9B7F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ATTACKS IN US</a:t>
            </a:r>
            <a:b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The pattern is same in US</a:t>
            </a:r>
            <a:b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38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3875498-D241-4087-8908-2B61CA9B6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63" y="1251599"/>
            <a:ext cx="6470907" cy="435168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5486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9A10A-86FD-4E28-BA2F-1C1574C14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SHARK ATTACKS BY YEAR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94B128-0CB5-42CD-BA57-B81F86337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63" y="1231112"/>
            <a:ext cx="6470907" cy="439266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9934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07B8-3894-421E-B327-3C8F462F6F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ENGINEERING AND ML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42F10-A529-4C85-9B28-D2597FAE20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65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F76700-7EBF-422E-976E-B429A670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TRAINING 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AE7F96-97F1-418D-9383-7B1C4D2316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028818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2917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E55602-96BA-43D3-BA6C-979EEEC49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MODELS USED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29FE68-2FE7-4D2C-B652-C0547043C2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54036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0664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F9457-0C9E-4CD4-AF37-FC7B6F50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MODELS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0C52AE-A454-49A1-B42C-B5A73152A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836" y="2424775"/>
            <a:ext cx="4828707" cy="202603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E8B90F-FAE9-4FB2-963E-88F304E56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This table gives the performance metrics for all models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441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2270-7AD0-4D88-AE05-DA2474DD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EBEBEB"/>
                </a:solidFill>
              </a:rPr>
              <a:t>Hyperparameter tuning</a:t>
            </a:r>
            <a:br>
              <a:rPr lang="en-US" sz="2000">
                <a:solidFill>
                  <a:srgbClr val="EBEBEB"/>
                </a:solidFill>
              </a:rPr>
            </a:br>
            <a:endParaRPr lang="en-US" sz="2000">
              <a:solidFill>
                <a:srgbClr val="EBEBEB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C24FC4-79FE-4F82-963A-F7649CA76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The tuning did not give good results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6D9B1442-F448-4A18-970B-E8F65B96A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049" y="2775951"/>
            <a:ext cx="5068615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235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3BBD-9754-41E0-A0F0-588AF8FEBA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TEXT COLUMN FOR PREDICTIONS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D8006-8BEA-4ABA-95C8-2C19DFA5A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18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1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" name="Rectangle 15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1B9CC3E5-EA42-4393-A2C0-5192B91BD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sign with black text&#10;&#10;Description automatically generated">
            <a:extLst>
              <a:ext uri="{FF2B5EF4-FFF2-40B4-BE49-F238E27FC236}">
                <a16:creationId xmlns:a16="http://schemas.microsoft.com/office/drawing/2014/main" id="{54A7AAF8-0EEF-4905-AC1E-84DFAAAAB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0" y="484596"/>
            <a:ext cx="5448111" cy="3418689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15" name="Rectangle 19">
            <a:extLst>
              <a:ext uri="{FF2B5EF4-FFF2-40B4-BE49-F238E27FC236}">
                <a16:creationId xmlns:a16="http://schemas.microsoft.com/office/drawing/2014/main" id="{FB8DBC8E-FBA7-466C-8D97-75B15FBE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119C2106-E4FE-43F1-ADCD-C2747D0AC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638" y="473338"/>
            <a:ext cx="5332739" cy="3439617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17" name="Freeform: Shape 21">
            <a:extLst>
              <a:ext uri="{FF2B5EF4-FFF2-40B4-BE49-F238E27FC236}">
                <a16:creationId xmlns:a16="http://schemas.microsoft.com/office/drawing/2014/main" id="{E6FFF64E-1FE4-4AE0-9D62-567AA183C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9C80E52D-DE5C-4267-9C99-8741F2E4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63FCC-BAF8-44DA-B242-EFB37F3F7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Word clouds for non-fatal and fatal attacks</a:t>
            </a:r>
          </a:p>
        </p:txBody>
      </p:sp>
    </p:spTree>
    <p:extLst>
      <p:ext uri="{BB962C8B-B14F-4D97-AF65-F5344CB8AC3E}">
        <p14:creationId xmlns:p14="http://schemas.microsoft.com/office/powerpoint/2010/main" val="402830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A43552-1C48-4233-8671-40D359DB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EBEBEB"/>
                </a:solidFill>
              </a:rPr>
              <a:t>DATA WRANGLING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456EF2-7097-4375-A9D8-9521759377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352345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1042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4C5F4-8435-4C24-9412-DCC8C8D6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Multinomial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49569-78A9-4BA3-8C16-C52C2501C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US" sz="2000"/>
              <a:t>This model gives an F1-Score of 0.98 </a:t>
            </a:r>
          </a:p>
          <a:p>
            <a:r>
              <a:rPr lang="en-US" sz="2000"/>
              <a:t>Hence we can say that predicting fatalities with just the injury column gives better results then conventional techniques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83248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6ECA1F-B834-450E-8DEC-8485B181C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3EC1D5-D9C4-470B-9C9A-6405C8E9D2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358493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3942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C709C3-86CF-4523-B094-FDDED521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rgbClr val="EBEBEB"/>
                </a:solidFill>
              </a:rPr>
              <a:t>INFERENTIAL STATISTICS</a:t>
            </a:r>
            <a:br>
              <a:rPr lang="en-US" sz="2500">
                <a:solidFill>
                  <a:srgbClr val="EBEBEB"/>
                </a:solidFill>
              </a:rPr>
            </a:br>
            <a:r>
              <a:rPr lang="en-US" sz="2500">
                <a:solidFill>
                  <a:srgbClr val="EBEBEB"/>
                </a:solidFill>
              </a:rPr>
              <a:t>Chi square test for independence was used to gain more insight about the data.</a:t>
            </a:r>
            <a:br>
              <a:rPr lang="en-US" sz="2500">
                <a:solidFill>
                  <a:srgbClr val="EBEBEB"/>
                </a:solidFill>
              </a:rPr>
            </a:br>
            <a:r>
              <a:rPr lang="en-US" sz="2500">
                <a:solidFill>
                  <a:srgbClr val="EBEBEB"/>
                </a:solidFill>
              </a:rPr>
              <a:t>The following results were obtained</a:t>
            </a:r>
            <a:br>
              <a:rPr lang="en-US" sz="2500">
                <a:solidFill>
                  <a:srgbClr val="EBEBEB"/>
                </a:solidFill>
              </a:rPr>
            </a:br>
            <a:br>
              <a:rPr lang="en-US" sz="2500">
                <a:solidFill>
                  <a:srgbClr val="EBEBEB"/>
                </a:solidFill>
              </a:rPr>
            </a:br>
            <a:endParaRPr lang="en-US" sz="2500">
              <a:solidFill>
                <a:srgbClr val="EBEBEB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87655F-C0EF-49C3-82CD-953EE68FB5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402051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569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F2109-F4F7-4446-BA99-76F190101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>
                <a:solidFill>
                  <a:srgbClr val="EBEBEB"/>
                </a:solidFill>
              </a:rPr>
              <a:t>Data visualization and Analysis</a:t>
            </a:r>
            <a:br>
              <a:rPr lang="en-US" sz="1200">
                <a:solidFill>
                  <a:srgbClr val="EBEBEB"/>
                </a:solidFill>
              </a:rPr>
            </a:br>
            <a:br>
              <a:rPr lang="en-US" sz="1200">
                <a:solidFill>
                  <a:srgbClr val="EBEBEB"/>
                </a:solidFill>
              </a:rPr>
            </a:br>
            <a:r>
              <a:rPr lang="en-US" sz="1200" b="1">
                <a:solidFill>
                  <a:srgbClr val="EBEBEB"/>
                </a:solidFill>
              </a:rPr>
              <a:t>Age Analysis</a:t>
            </a:r>
            <a:br>
              <a:rPr lang="en-US" sz="1200">
                <a:solidFill>
                  <a:srgbClr val="EBEBEB"/>
                </a:solidFill>
              </a:rPr>
            </a:br>
            <a:br>
              <a:rPr lang="en-US" sz="1200">
                <a:solidFill>
                  <a:srgbClr val="EBEBEB"/>
                </a:solidFill>
              </a:rPr>
            </a:br>
            <a:endParaRPr lang="en-US" sz="1200">
              <a:solidFill>
                <a:srgbClr val="EBEBEB"/>
              </a:solidFill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EADD681-DEC8-466F-AC25-A09976BD47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1" r="8812" b="2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16B14A1-41B9-4F32-827E-32CD0CD56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just a hint of positive skew in the age distribution</a:t>
            </a:r>
          </a:p>
          <a:p>
            <a:r>
              <a:rPr 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mean of ages is 27.08</a:t>
            </a:r>
          </a:p>
          <a:p>
            <a:r>
              <a:rPr 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mean of fatal and non- fatal ages don’t differ that much </a:t>
            </a:r>
          </a:p>
          <a:p>
            <a:r>
              <a:rPr 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Non-Fatal = 26.9</a:t>
            </a:r>
          </a:p>
          <a:p>
            <a:r>
              <a:rPr 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Fatal = 27.5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46600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2DEAD-2A15-4CB4-95B7-9D445205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SPECIES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F22273-194F-4C2F-87ED-45683DE290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0" r="22578" b="-1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A3B4374-5FFC-45BB-B375-D53469DAB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Species column was very messy and only a little analysis could be done</a:t>
            </a:r>
          </a:p>
          <a:p>
            <a:r>
              <a:rPr lang="en-US">
                <a:solidFill>
                  <a:srgbClr val="FFFFFF"/>
                </a:solidFill>
              </a:rPr>
              <a:t>The White Shark species did the most attacks it is the largest of all predatory sharks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76218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37035-4954-445B-A4A5-993556114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EBEBEB"/>
                </a:solidFill>
              </a:rPr>
              <a:t>PROVOCATION TO FATALITY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E360FE-AD9F-40E3-B6C9-BDC7CD5D35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036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F4E4B23F-ECB7-4FCB-B954-4AB383070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Now clearly provocation does not lead to deaths</a:t>
            </a:r>
          </a:p>
          <a:p>
            <a:r>
              <a:rPr lang="en-US">
                <a:solidFill>
                  <a:srgbClr val="FFFFFF"/>
                </a:solidFill>
              </a:rPr>
              <a:t>The only activity which is very provocative is fishing</a:t>
            </a:r>
          </a:p>
          <a:p>
            <a:r>
              <a:rPr lang="en-US">
                <a:solidFill>
                  <a:srgbClr val="FFFFFF"/>
                </a:solidFill>
              </a:rPr>
              <a:t>Unprovoked cases are mostly due to mistaken identity</a:t>
            </a:r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08524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A1F18-8803-41E2-A91F-74AD2685F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GENDER VS FATALITY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CF7800-7590-4502-9E8A-82F53D828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07" y="1137086"/>
            <a:ext cx="6391533" cy="458382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432B5BF-9CA2-4B45-93FB-2F525A8F6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Strangely females have more fatalities then male</a:t>
            </a:r>
          </a:p>
          <a:p>
            <a:r>
              <a:rPr lang="en-US" dirty="0">
                <a:solidFill>
                  <a:srgbClr val="FFFFFF"/>
                </a:solidFill>
              </a:rPr>
              <a:t>There is no definitive theory behind this it is just a co-incidence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34035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5343-DC08-4578-9320-134E6EF4D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4929" y="1241266"/>
            <a:ext cx="4798142" cy="31537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EBEBEB"/>
                </a:solidFill>
              </a:rPr>
              <a:t>Countries with most fatalities</a:t>
            </a:r>
            <a:br>
              <a:rPr lang="en-US">
                <a:solidFill>
                  <a:srgbClr val="EBEBEB"/>
                </a:solidFill>
              </a:rPr>
            </a:br>
            <a:endParaRPr lang="en-US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9BF40-0853-45A8-8D84-8A5EE7B6E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4929" y="4591665"/>
            <a:ext cx="4798142" cy="16223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Reunion islands have a large fatality rate followed by Mexico and </a:t>
            </a:r>
            <a:r>
              <a:rPr lang="en-US" sz="1500" err="1"/>
              <a:t>papua</a:t>
            </a:r>
            <a:r>
              <a:rPr lang="en-US" sz="1500"/>
              <a:t> new guinea</a:t>
            </a:r>
          </a:p>
          <a:p>
            <a:pPr>
              <a:lnSpc>
                <a:spcPct val="90000"/>
              </a:lnSpc>
            </a:pPr>
            <a:r>
              <a:rPr lang="en-US" sz="1500"/>
              <a:t>REUNION HAS ONLY ABOUT 15 ATTACKS AND ALMOST 50 PERCENT OF THEM ARE FATAL</a:t>
            </a:r>
          </a:p>
          <a:p>
            <a:pPr>
              <a:lnSpc>
                <a:spcPct val="90000"/>
              </a:lnSpc>
            </a:pPr>
            <a:r>
              <a:rPr lang="en-US" sz="1500"/>
              <a:t>AMONG COUNTRIES WITH A LARGER COASTLINE AUSTRALIA STAND OUT FOLLOWED BY BRAZIL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5AFAD3-5475-4B0B-9D48-2BAC42E9F7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5" b="3"/>
          <a:stretch/>
        </p:blipFill>
        <p:spPr>
          <a:xfrm>
            <a:off x="1109764" y="1180752"/>
            <a:ext cx="4986236" cy="449337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8244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C485557-E744-401B-A251-3650FAEEA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86D68AF-6B45-4B98-8634-61D8C9C0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0143DE54-7BFF-4B29-8566-DF80EE4CC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C1E115-2239-45EA-81A9-B8B119CD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ACTIVITIES</a:t>
            </a: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7C661810-D461-4214-A635-30A7D1714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4C37DF-B756-47CC-80D8-924EED65F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07" y="1923551"/>
            <a:ext cx="3113903" cy="3010898"/>
          </a:xfrm>
          <a:prstGeom prst="rect">
            <a:avLst/>
          </a:prstGeom>
        </p:spPr>
      </p:pic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971A5EA-1C49-45BB-9231-533EAE304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36" y="2926882"/>
            <a:ext cx="3113904" cy="100423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D6475A3-FF98-4FA0-B527-600EBA9BD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91667763-3271-4017-A212-B994831B9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Despite surfing having the most number of attacks the fatalities are highest for swimming and bathing.</a:t>
            </a:r>
          </a:p>
        </p:txBody>
      </p:sp>
    </p:spTree>
    <p:extLst>
      <p:ext uri="{BB962C8B-B14F-4D97-AF65-F5344CB8AC3E}">
        <p14:creationId xmlns:p14="http://schemas.microsoft.com/office/powerpoint/2010/main" val="3431640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</Words>
  <Application>Microsoft Office PowerPoint</Application>
  <PresentationFormat>Widescreen</PresentationFormat>
  <Paragraphs>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 Boardroom</vt:lpstr>
      <vt:lpstr>GLOBAL SHARK ATTACKS </vt:lpstr>
      <vt:lpstr>DATA WRANGLING</vt:lpstr>
      <vt:lpstr>INFERENTIAL STATISTICS Chi square test for independence was used to gain more insight about the data. The following results were obtained  </vt:lpstr>
      <vt:lpstr>Data visualization and Analysis  Age Analysis  </vt:lpstr>
      <vt:lpstr>SPECIES</vt:lpstr>
      <vt:lpstr>PROVOCATION TO FATALITY</vt:lpstr>
      <vt:lpstr>GENDER VS FATALITY</vt:lpstr>
      <vt:lpstr>Countries with most fatalities </vt:lpstr>
      <vt:lpstr>ACTIVITIES</vt:lpstr>
      <vt:lpstr>ATTACKS DISTRIBUTION BY MONTH</vt:lpstr>
      <vt:lpstr>ATTACKS IN US  The pattern is same in US </vt:lpstr>
      <vt:lpstr>SHARK ATTACKS BY YEAR</vt:lpstr>
      <vt:lpstr>FEATURE ENGINEERING AND ML </vt:lpstr>
      <vt:lpstr>TRAINING DATA</vt:lpstr>
      <vt:lpstr>MODELS USED</vt:lpstr>
      <vt:lpstr>MODELS</vt:lpstr>
      <vt:lpstr>Hyperparameter tuning </vt:lpstr>
      <vt:lpstr>USING TEXT COLUMN FOR PREDICTIONS </vt:lpstr>
      <vt:lpstr>Word clouds for non-fatal and fatal attacks</vt:lpstr>
      <vt:lpstr>Multinomial Naïve bayes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SHARK ATTACKS </dc:title>
  <dc:creator>Chith Sabesh Bharadwaj</dc:creator>
  <cp:lastModifiedBy>Chith Sabesh Bharadwaj</cp:lastModifiedBy>
  <cp:revision>1</cp:revision>
  <dcterms:created xsi:type="dcterms:W3CDTF">2019-11-10T12:22:21Z</dcterms:created>
  <dcterms:modified xsi:type="dcterms:W3CDTF">2019-11-10T12:26:27Z</dcterms:modified>
</cp:coreProperties>
</file>