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8E816-5158-4F81-AE19-59888D492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D1B4E4-C978-4A09-9C87-6624C8BEA994}">
      <dgm:prSet/>
      <dgm:spPr/>
      <dgm:t>
        <a:bodyPr/>
        <a:lstStyle/>
        <a:p>
          <a:r>
            <a:rPr lang="en-US"/>
            <a:t>ICICI</a:t>
          </a:r>
        </a:p>
      </dgm:t>
    </dgm:pt>
    <dgm:pt modelId="{E6FFFEF8-F470-4883-9596-949058A49D78}" type="parTrans" cxnId="{E1785655-1851-419D-BB06-07F713DBA3FB}">
      <dgm:prSet/>
      <dgm:spPr/>
      <dgm:t>
        <a:bodyPr/>
        <a:lstStyle/>
        <a:p>
          <a:endParaRPr lang="en-US"/>
        </a:p>
      </dgm:t>
    </dgm:pt>
    <dgm:pt modelId="{E6438100-ED3A-4211-86A6-D531BF8CEAEE}" type="sibTrans" cxnId="{E1785655-1851-419D-BB06-07F713DBA3FB}">
      <dgm:prSet/>
      <dgm:spPr/>
      <dgm:t>
        <a:bodyPr/>
        <a:lstStyle/>
        <a:p>
          <a:endParaRPr lang="en-US"/>
        </a:p>
      </dgm:t>
    </dgm:pt>
    <dgm:pt modelId="{178F7D06-DFFA-4172-970E-08F91E5D86B5}">
      <dgm:prSet/>
      <dgm:spPr/>
      <dgm:t>
        <a:bodyPr/>
        <a:lstStyle/>
        <a:p>
          <a:r>
            <a:rPr lang="en-US"/>
            <a:t>HDFC</a:t>
          </a:r>
        </a:p>
      </dgm:t>
    </dgm:pt>
    <dgm:pt modelId="{46BDAE65-BFB8-4FDD-8204-FDBD42DE99F2}" type="parTrans" cxnId="{5D38377F-1D13-4317-A2AD-EB4F57EE6078}">
      <dgm:prSet/>
      <dgm:spPr/>
      <dgm:t>
        <a:bodyPr/>
        <a:lstStyle/>
        <a:p>
          <a:endParaRPr lang="en-US"/>
        </a:p>
      </dgm:t>
    </dgm:pt>
    <dgm:pt modelId="{1CF248B3-FA54-4693-A3F0-2C0D57A66554}" type="sibTrans" cxnId="{5D38377F-1D13-4317-A2AD-EB4F57EE6078}">
      <dgm:prSet/>
      <dgm:spPr/>
      <dgm:t>
        <a:bodyPr/>
        <a:lstStyle/>
        <a:p>
          <a:endParaRPr lang="en-US"/>
        </a:p>
      </dgm:t>
    </dgm:pt>
    <dgm:pt modelId="{09EE2F63-3795-4987-A212-C72D959B583B}">
      <dgm:prSet/>
      <dgm:spPr/>
      <dgm:t>
        <a:bodyPr/>
        <a:lstStyle/>
        <a:p>
          <a:r>
            <a:rPr lang="en-US"/>
            <a:t>AXIS</a:t>
          </a:r>
        </a:p>
      </dgm:t>
    </dgm:pt>
    <dgm:pt modelId="{5FF8BE64-2530-475C-956A-3449F6B9B19F}" type="parTrans" cxnId="{24EBCA34-384F-4528-B19F-B0A36EC64ED5}">
      <dgm:prSet/>
      <dgm:spPr/>
      <dgm:t>
        <a:bodyPr/>
        <a:lstStyle/>
        <a:p>
          <a:endParaRPr lang="en-US"/>
        </a:p>
      </dgm:t>
    </dgm:pt>
    <dgm:pt modelId="{A5C8E754-2FE5-4994-AFEF-22F5E4AA8D56}" type="sibTrans" cxnId="{24EBCA34-384F-4528-B19F-B0A36EC64ED5}">
      <dgm:prSet/>
      <dgm:spPr/>
      <dgm:t>
        <a:bodyPr/>
        <a:lstStyle/>
        <a:p>
          <a:endParaRPr lang="en-US"/>
        </a:p>
      </dgm:t>
    </dgm:pt>
    <dgm:pt modelId="{1F592235-9241-4739-A2C6-09E0DA7104CD}">
      <dgm:prSet/>
      <dgm:spPr/>
      <dgm:t>
        <a:bodyPr/>
        <a:lstStyle/>
        <a:p>
          <a:r>
            <a:rPr lang="en-US"/>
            <a:t>SBI</a:t>
          </a:r>
        </a:p>
      </dgm:t>
    </dgm:pt>
    <dgm:pt modelId="{46C4CDAE-3CBF-4A37-B1E1-9240807589A9}" type="parTrans" cxnId="{C5DF42EB-00DA-425E-9F08-0192A3B0C75B}">
      <dgm:prSet/>
      <dgm:spPr/>
      <dgm:t>
        <a:bodyPr/>
        <a:lstStyle/>
        <a:p>
          <a:endParaRPr lang="en-US"/>
        </a:p>
      </dgm:t>
    </dgm:pt>
    <dgm:pt modelId="{DFB143A9-18A4-4E2F-A67C-423B30DC9358}" type="sibTrans" cxnId="{C5DF42EB-00DA-425E-9F08-0192A3B0C75B}">
      <dgm:prSet/>
      <dgm:spPr/>
      <dgm:t>
        <a:bodyPr/>
        <a:lstStyle/>
        <a:p>
          <a:endParaRPr lang="en-US"/>
        </a:p>
      </dgm:t>
    </dgm:pt>
    <dgm:pt modelId="{28E2301D-8EFA-4800-8A29-9A36368FFA4F}" type="pres">
      <dgm:prSet presAssocID="{81C8E816-5158-4F81-AE19-59888D4922C3}" presName="root" presStyleCnt="0">
        <dgm:presLayoutVars>
          <dgm:dir/>
          <dgm:resizeHandles val="exact"/>
        </dgm:presLayoutVars>
      </dgm:prSet>
      <dgm:spPr/>
    </dgm:pt>
    <dgm:pt modelId="{48EFC9F8-E049-4FAB-B07E-E712669B1818}" type="pres">
      <dgm:prSet presAssocID="{91D1B4E4-C978-4A09-9C87-6624C8BEA994}" presName="compNode" presStyleCnt="0"/>
      <dgm:spPr/>
    </dgm:pt>
    <dgm:pt modelId="{802418CC-582F-4E7B-82C4-5CCB9FD66A83}" type="pres">
      <dgm:prSet presAssocID="{91D1B4E4-C978-4A09-9C87-6624C8BEA994}" presName="bgRect" presStyleLbl="bgShp" presStyleIdx="0" presStyleCnt="4"/>
      <dgm:spPr/>
    </dgm:pt>
    <dgm:pt modelId="{C22002C0-9E9C-4549-804D-FBFDA2409ECA}" type="pres">
      <dgm:prSet presAssocID="{91D1B4E4-C978-4A09-9C87-6624C8BEA9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875F0BBD-7873-40E4-A3E2-9524C730C1E3}" type="pres">
      <dgm:prSet presAssocID="{91D1B4E4-C978-4A09-9C87-6624C8BEA994}" presName="spaceRect" presStyleCnt="0"/>
      <dgm:spPr/>
    </dgm:pt>
    <dgm:pt modelId="{F2046822-BAB8-4717-82A8-2F3AF1E23FA7}" type="pres">
      <dgm:prSet presAssocID="{91D1B4E4-C978-4A09-9C87-6624C8BEA994}" presName="parTx" presStyleLbl="revTx" presStyleIdx="0" presStyleCnt="4">
        <dgm:presLayoutVars>
          <dgm:chMax val="0"/>
          <dgm:chPref val="0"/>
        </dgm:presLayoutVars>
      </dgm:prSet>
      <dgm:spPr/>
    </dgm:pt>
    <dgm:pt modelId="{ECF1479D-B9E3-47B8-B544-1EC44EEA5460}" type="pres">
      <dgm:prSet presAssocID="{E6438100-ED3A-4211-86A6-D531BF8CEAEE}" presName="sibTrans" presStyleCnt="0"/>
      <dgm:spPr/>
    </dgm:pt>
    <dgm:pt modelId="{FD82492D-2E69-477F-9B01-CD7682913808}" type="pres">
      <dgm:prSet presAssocID="{178F7D06-DFFA-4172-970E-08F91E5D86B5}" presName="compNode" presStyleCnt="0"/>
      <dgm:spPr/>
    </dgm:pt>
    <dgm:pt modelId="{680FBBF7-C438-4DD2-921D-E6DDA11CD325}" type="pres">
      <dgm:prSet presAssocID="{178F7D06-DFFA-4172-970E-08F91E5D86B5}" presName="bgRect" presStyleLbl="bgShp" presStyleIdx="1" presStyleCnt="4"/>
      <dgm:spPr/>
    </dgm:pt>
    <dgm:pt modelId="{FFF059AB-E5B0-4EBF-880F-1AC4DC870761}" type="pres">
      <dgm:prSet presAssocID="{178F7D06-DFFA-4172-970E-08F91E5D86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8DC3561-2481-421F-A7DE-8698AD064FFC}" type="pres">
      <dgm:prSet presAssocID="{178F7D06-DFFA-4172-970E-08F91E5D86B5}" presName="spaceRect" presStyleCnt="0"/>
      <dgm:spPr/>
    </dgm:pt>
    <dgm:pt modelId="{65402991-6F82-49D1-BA2E-6CBAFB6D375C}" type="pres">
      <dgm:prSet presAssocID="{178F7D06-DFFA-4172-970E-08F91E5D86B5}" presName="parTx" presStyleLbl="revTx" presStyleIdx="1" presStyleCnt="4">
        <dgm:presLayoutVars>
          <dgm:chMax val="0"/>
          <dgm:chPref val="0"/>
        </dgm:presLayoutVars>
      </dgm:prSet>
      <dgm:spPr/>
    </dgm:pt>
    <dgm:pt modelId="{58AE9A29-0607-4C3D-94A2-C66FCE5E7A8D}" type="pres">
      <dgm:prSet presAssocID="{1CF248B3-FA54-4693-A3F0-2C0D57A66554}" presName="sibTrans" presStyleCnt="0"/>
      <dgm:spPr/>
    </dgm:pt>
    <dgm:pt modelId="{43EDD2FE-16CB-4D58-982A-D0846F03EAB7}" type="pres">
      <dgm:prSet presAssocID="{09EE2F63-3795-4987-A212-C72D959B583B}" presName="compNode" presStyleCnt="0"/>
      <dgm:spPr/>
    </dgm:pt>
    <dgm:pt modelId="{387BA8A5-8BF8-4626-B08E-D9283126E2CA}" type="pres">
      <dgm:prSet presAssocID="{09EE2F63-3795-4987-A212-C72D959B583B}" presName="bgRect" presStyleLbl="bgShp" presStyleIdx="2" presStyleCnt="4"/>
      <dgm:spPr/>
    </dgm:pt>
    <dgm:pt modelId="{6C1B369C-EDE5-4068-B53E-015334C1652A}" type="pres">
      <dgm:prSet presAssocID="{09EE2F63-3795-4987-A212-C72D959B58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8A0F353-02C6-4F36-8C8D-C44E4F30D98E}" type="pres">
      <dgm:prSet presAssocID="{09EE2F63-3795-4987-A212-C72D959B583B}" presName="spaceRect" presStyleCnt="0"/>
      <dgm:spPr/>
    </dgm:pt>
    <dgm:pt modelId="{14157622-6D19-4C45-80EF-36F6478B74E2}" type="pres">
      <dgm:prSet presAssocID="{09EE2F63-3795-4987-A212-C72D959B583B}" presName="parTx" presStyleLbl="revTx" presStyleIdx="2" presStyleCnt="4">
        <dgm:presLayoutVars>
          <dgm:chMax val="0"/>
          <dgm:chPref val="0"/>
        </dgm:presLayoutVars>
      </dgm:prSet>
      <dgm:spPr/>
    </dgm:pt>
    <dgm:pt modelId="{64E708DF-B9D7-4F65-8733-B13AB2A40718}" type="pres">
      <dgm:prSet presAssocID="{A5C8E754-2FE5-4994-AFEF-22F5E4AA8D56}" presName="sibTrans" presStyleCnt="0"/>
      <dgm:spPr/>
    </dgm:pt>
    <dgm:pt modelId="{8A34ABD7-595D-470F-BC3A-1B7A4F78C215}" type="pres">
      <dgm:prSet presAssocID="{1F592235-9241-4739-A2C6-09E0DA7104CD}" presName="compNode" presStyleCnt="0"/>
      <dgm:spPr/>
    </dgm:pt>
    <dgm:pt modelId="{BECE84B5-1B86-45B3-A24C-3C2B61498636}" type="pres">
      <dgm:prSet presAssocID="{1F592235-9241-4739-A2C6-09E0DA7104CD}" presName="bgRect" presStyleLbl="bgShp" presStyleIdx="3" presStyleCnt="4"/>
      <dgm:spPr/>
    </dgm:pt>
    <dgm:pt modelId="{56079577-D733-4B60-9745-419C1824E6B7}" type="pres">
      <dgm:prSet presAssocID="{1F592235-9241-4739-A2C6-09E0DA710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CBCFE9-5EE4-42A2-8992-28C83C1F1CE2}" type="pres">
      <dgm:prSet presAssocID="{1F592235-9241-4739-A2C6-09E0DA7104CD}" presName="spaceRect" presStyleCnt="0"/>
      <dgm:spPr/>
    </dgm:pt>
    <dgm:pt modelId="{880C7EC7-509B-401E-B24B-EACFAAECAFC9}" type="pres">
      <dgm:prSet presAssocID="{1F592235-9241-4739-A2C6-09E0DA7104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1AA111-CC52-489B-A301-04F7464DD002}" type="presOf" srcId="{1F592235-9241-4739-A2C6-09E0DA7104CD}" destId="{880C7EC7-509B-401E-B24B-EACFAAECAFC9}" srcOrd="0" destOrd="0" presId="urn:microsoft.com/office/officeart/2018/2/layout/IconVerticalSolidList"/>
    <dgm:cxn modelId="{24EBCA34-384F-4528-B19F-B0A36EC64ED5}" srcId="{81C8E816-5158-4F81-AE19-59888D4922C3}" destId="{09EE2F63-3795-4987-A212-C72D959B583B}" srcOrd="2" destOrd="0" parTransId="{5FF8BE64-2530-475C-956A-3449F6B9B19F}" sibTransId="{A5C8E754-2FE5-4994-AFEF-22F5E4AA8D56}"/>
    <dgm:cxn modelId="{51017D52-B16B-4D0A-95C1-D0FEC4C8F1BE}" type="presOf" srcId="{178F7D06-DFFA-4172-970E-08F91E5D86B5}" destId="{65402991-6F82-49D1-BA2E-6CBAFB6D375C}" srcOrd="0" destOrd="0" presId="urn:microsoft.com/office/officeart/2018/2/layout/IconVerticalSolidList"/>
    <dgm:cxn modelId="{E1785655-1851-419D-BB06-07F713DBA3FB}" srcId="{81C8E816-5158-4F81-AE19-59888D4922C3}" destId="{91D1B4E4-C978-4A09-9C87-6624C8BEA994}" srcOrd="0" destOrd="0" parTransId="{E6FFFEF8-F470-4883-9596-949058A49D78}" sibTransId="{E6438100-ED3A-4211-86A6-D531BF8CEAEE}"/>
    <dgm:cxn modelId="{5D38377F-1D13-4317-A2AD-EB4F57EE6078}" srcId="{81C8E816-5158-4F81-AE19-59888D4922C3}" destId="{178F7D06-DFFA-4172-970E-08F91E5D86B5}" srcOrd="1" destOrd="0" parTransId="{46BDAE65-BFB8-4FDD-8204-FDBD42DE99F2}" sibTransId="{1CF248B3-FA54-4693-A3F0-2C0D57A66554}"/>
    <dgm:cxn modelId="{DD0D1CD5-8928-4854-B749-84D56C9642AE}" type="presOf" srcId="{09EE2F63-3795-4987-A212-C72D959B583B}" destId="{14157622-6D19-4C45-80EF-36F6478B74E2}" srcOrd="0" destOrd="0" presId="urn:microsoft.com/office/officeart/2018/2/layout/IconVerticalSolidList"/>
    <dgm:cxn modelId="{59094FE0-924B-4EFF-A94D-524FECF2D289}" type="presOf" srcId="{81C8E816-5158-4F81-AE19-59888D4922C3}" destId="{28E2301D-8EFA-4800-8A29-9A36368FFA4F}" srcOrd="0" destOrd="0" presId="urn:microsoft.com/office/officeart/2018/2/layout/IconVerticalSolidList"/>
    <dgm:cxn modelId="{334551E7-C0DC-42D3-A68B-77758EF126C8}" type="presOf" srcId="{91D1B4E4-C978-4A09-9C87-6624C8BEA994}" destId="{F2046822-BAB8-4717-82A8-2F3AF1E23FA7}" srcOrd="0" destOrd="0" presId="urn:microsoft.com/office/officeart/2018/2/layout/IconVerticalSolidList"/>
    <dgm:cxn modelId="{C5DF42EB-00DA-425E-9F08-0192A3B0C75B}" srcId="{81C8E816-5158-4F81-AE19-59888D4922C3}" destId="{1F592235-9241-4739-A2C6-09E0DA7104CD}" srcOrd="3" destOrd="0" parTransId="{46C4CDAE-3CBF-4A37-B1E1-9240807589A9}" sibTransId="{DFB143A9-18A4-4E2F-A67C-423B30DC9358}"/>
    <dgm:cxn modelId="{243062C4-95CC-4901-9001-604F1FCB3985}" type="presParOf" srcId="{28E2301D-8EFA-4800-8A29-9A36368FFA4F}" destId="{48EFC9F8-E049-4FAB-B07E-E712669B1818}" srcOrd="0" destOrd="0" presId="urn:microsoft.com/office/officeart/2018/2/layout/IconVerticalSolidList"/>
    <dgm:cxn modelId="{2FFEEC7E-DDD5-4AE1-AFD7-C67B9C5FAB27}" type="presParOf" srcId="{48EFC9F8-E049-4FAB-B07E-E712669B1818}" destId="{802418CC-582F-4E7B-82C4-5CCB9FD66A83}" srcOrd="0" destOrd="0" presId="urn:microsoft.com/office/officeart/2018/2/layout/IconVerticalSolidList"/>
    <dgm:cxn modelId="{46FF20E5-56F4-4561-97A3-44881363966C}" type="presParOf" srcId="{48EFC9F8-E049-4FAB-B07E-E712669B1818}" destId="{C22002C0-9E9C-4549-804D-FBFDA2409ECA}" srcOrd="1" destOrd="0" presId="urn:microsoft.com/office/officeart/2018/2/layout/IconVerticalSolidList"/>
    <dgm:cxn modelId="{0BF355CA-2BDC-48EE-94C9-610260453C60}" type="presParOf" srcId="{48EFC9F8-E049-4FAB-B07E-E712669B1818}" destId="{875F0BBD-7873-40E4-A3E2-9524C730C1E3}" srcOrd="2" destOrd="0" presId="urn:microsoft.com/office/officeart/2018/2/layout/IconVerticalSolidList"/>
    <dgm:cxn modelId="{77F8CA3E-B307-4ECE-94C6-044462B0D3D1}" type="presParOf" srcId="{48EFC9F8-E049-4FAB-B07E-E712669B1818}" destId="{F2046822-BAB8-4717-82A8-2F3AF1E23FA7}" srcOrd="3" destOrd="0" presId="urn:microsoft.com/office/officeart/2018/2/layout/IconVerticalSolidList"/>
    <dgm:cxn modelId="{9F06960A-17AA-4CFA-B0AD-3F3394EC4F92}" type="presParOf" srcId="{28E2301D-8EFA-4800-8A29-9A36368FFA4F}" destId="{ECF1479D-B9E3-47B8-B544-1EC44EEA5460}" srcOrd="1" destOrd="0" presId="urn:microsoft.com/office/officeart/2018/2/layout/IconVerticalSolidList"/>
    <dgm:cxn modelId="{7FB1F5BF-DE19-41EE-B8A5-35405CEACF3A}" type="presParOf" srcId="{28E2301D-8EFA-4800-8A29-9A36368FFA4F}" destId="{FD82492D-2E69-477F-9B01-CD7682913808}" srcOrd="2" destOrd="0" presId="urn:microsoft.com/office/officeart/2018/2/layout/IconVerticalSolidList"/>
    <dgm:cxn modelId="{64F47E3A-E3FF-4F4B-AD9C-E118D872C8DF}" type="presParOf" srcId="{FD82492D-2E69-477F-9B01-CD7682913808}" destId="{680FBBF7-C438-4DD2-921D-E6DDA11CD325}" srcOrd="0" destOrd="0" presId="urn:microsoft.com/office/officeart/2018/2/layout/IconVerticalSolidList"/>
    <dgm:cxn modelId="{387C476E-4FA8-463B-94C8-BF28DFB2A8CB}" type="presParOf" srcId="{FD82492D-2E69-477F-9B01-CD7682913808}" destId="{FFF059AB-E5B0-4EBF-880F-1AC4DC870761}" srcOrd="1" destOrd="0" presId="urn:microsoft.com/office/officeart/2018/2/layout/IconVerticalSolidList"/>
    <dgm:cxn modelId="{6C513DAA-8289-4D11-B925-2EED622AE7D1}" type="presParOf" srcId="{FD82492D-2E69-477F-9B01-CD7682913808}" destId="{88DC3561-2481-421F-A7DE-8698AD064FFC}" srcOrd="2" destOrd="0" presId="urn:microsoft.com/office/officeart/2018/2/layout/IconVerticalSolidList"/>
    <dgm:cxn modelId="{A9F7849E-E5ED-4D15-89A4-FB54A8554564}" type="presParOf" srcId="{FD82492D-2E69-477F-9B01-CD7682913808}" destId="{65402991-6F82-49D1-BA2E-6CBAFB6D375C}" srcOrd="3" destOrd="0" presId="urn:microsoft.com/office/officeart/2018/2/layout/IconVerticalSolidList"/>
    <dgm:cxn modelId="{F5438CBD-6402-4F94-B115-40553B21F7A0}" type="presParOf" srcId="{28E2301D-8EFA-4800-8A29-9A36368FFA4F}" destId="{58AE9A29-0607-4C3D-94A2-C66FCE5E7A8D}" srcOrd="3" destOrd="0" presId="urn:microsoft.com/office/officeart/2018/2/layout/IconVerticalSolidList"/>
    <dgm:cxn modelId="{6550E1FA-31A8-4F4A-A7DF-D66D82820131}" type="presParOf" srcId="{28E2301D-8EFA-4800-8A29-9A36368FFA4F}" destId="{43EDD2FE-16CB-4D58-982A-D0846F03EAB7}" srcOrd="4" destOrd="0" presId="urn:microsoft.com/office/officeart/2018/2/layout/IconVerticalSolidList"/>
    <dgm:cxn modelId="{E0D9E1C5-22AE-4A93-9B42-834F32B491B6}" type="presParOf" srcId="{43EDD2FE-16CB-4D58-982A-D0846F03EAB7}" destId="{387BA8A5-8BF8-4626-B08E-D9283126E2CA}" srcOrd="0" destOrd="0" presId="urn:microsoft.com/office/officeart/2018/2/layout/IconVerticalSolidList"/>
    <dgm:cxn modelId="{77878397-5272-495C-A053-9777B0A680F2}" type="presParOf" srcId="{43EDD2FE-16CB-4D58-982A-D0846F03EAB7}" destId="{6C1B369C-EDE5-4068-B53E-015334C1652A}" srcOrd="1" destOrd="0" presId="urn:microsoft.com/office/officeart/2018/2/layout/IconVerticalSolidList"/>
    <dgm:cxn modelId="{E1E0EEBF-7A29-4352-8182-91D1960A5417}" type="presParOf" srcId="{43EDD2FE-16CB-4D58-982A-D0846F03EAB7}" destId="{D8A0F353-02C6-4F36-8C8D-C44E4F30D98E}" srcOrd="2" destOrd="0" presId="urn:microsoft.com/office/officeart/2018/2/layout/IconVerticalSolidList"/>
    <dgm:cxn modelId="{A30D260A-C1CF-43ED-A1E2-1E6F4745CD20}" type="presParOf" srcId="{43EDD2FE-16CB-4D58-982A-D0846F03EAB7}" destId="{14157622-6D19-4C45-80EF-36F6478B74E2}" srcOrd="3" destOrd="0" presId="urn:microsoft.com/office/officeart/2018/2/layout/IconVerticalSolidList"/>
    <dgm:cxn modelId="{6ED8C28B-BF7D-45F6-A848-9B0664A40ACA}" type="presParOf" srcId="{28E2301D-8EFA-4800-8A29-9A36368FFA4F}" destId="{64E708DF-B9D7-4F65-8733-B13AB2A40718}" srcOrd="5" destOrd="0" presId="urn:microsoft.com/office/officeart/2018/2/layout/IconVerticalSolidList"/>
    <dgm:cxn modelId="{528C158D-CD3E-47F1-B3E9-431370BE990A}" type="presParOf" srcId="{28E2301D-8EFA-4800-8A29-9A36368FFA4F}" destId="{8A34ABD7-595D-470F-BC3A-1B7A4F78C215}" srcOrd="6" destOrd="0" presId="urn:microsoft.com/office/officeart/2018/2/layout/IconVerticalSolidList"/>
    <dgm:cxn modelId="{414BAAFE-C7B4-4307-9353-665DF7F7971E}" type="presParOf" srcId="{8A34ABD7-595D-470F-BC3A-1B7A4F78C215}" destId="{BECE84B5-1B86-45B3-A24C-3C2B61498636}" srcOrd="0" destOrd="0" presId="urn:microsoft.com/office/officeart/2018/2/layout/IconVerticalSolidList"/>
    <dgm:cxn modelId="{5AE97144-CEAF-478F-95CD-557860FB9497}" type="presParOf" srcId="{8A34ABD7-595D-470F-BC3A-1B7A4F78C215}" destId="{56079577-D733-4B60-9745-419C1824E6B7}" srcOrd="1" destOrd="0" presId="urn:microsoft.com/office/officeart/2018/2/layout/IconVerticalSolidList"/>
    <dgm:cxn modelId="{286EF7A6-2405-4C69-A277-BADA2079BC1A}" type="presParOf" srcId="{8A34ABD7-595D-470F-BC3A-1B7A4F78C215}" destId="{4CCBCFE9-5EE4-42A2-8992-28C83C1F1CE2}" srcOrd="2" destOrd="0" presId="urn:microsoft.com/office/officeart/2018/2/layout/IconVerticalSolidList"/>
    <dgm:cxn modelId="{515C6CFA-1221-4633-AAB8-45EE28F6F2CB}" type="presParOf" srcId="{8A34ABD7-595D-470F-BC3A-1B7A4F78C215}" destId="{880C7EC7-509B-401E-B24B-EACFAAECAF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941D24-41ED-47C1-B57A-ACE7F4AA603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6CE7CF-0534-402F-B0DF-9CE9730431B7}">
      <dgm:prSet/>
      <dgm:spPr/>
      <dgm:t>
        <a:bodyPr/>
        <a:lstStyle/>
        <a:p>
          <a:r>
            <a:rPr lang="en-US"/>
            <a:t>Mon_fri(1 for start of the week and for end of the week)</a:t>
          </a:r>
        </a:p>
      </dgm:t>
    </dgm:pt>
    <dgm:pt modelId="{C59C74BC-F2B4-4A16-AED3-130A5AE78C24}" type="parTrans" cxnId="{A0969B5F-B197-429F-8EA3-C0B73E433784}">
      <dgm:prSet/>
      <dgm:spPr/>
      <dgm:t>
        <a:bodyPr/>
        <a:lstStyle/>
        <a:p>
          <a:endParaRPr lang="en-US"/>
        </a:p>
      </dgm:t>
    </dgm:pt>
    <dgm:pt modelId="{AFC35FB1-7C11-47E7-9E22-6E7C004A7140}" type="sibTrans" cxnId="{A0969B5F-B197-429F-8EA3-C0B73E433784}">
      <dgm:prSet/>
      <dgm:spPr/>
      <dgm:t>
        <a:bodyPr/>
        <a:lstStyle/>
        <a:p>
          <a:endParaRPr lang="en-US"/>
        </a:p>
      </dgm:t>
    </dgm:pt>
    <dgm:pt modelId="{9ED0C0A6-64A2-4B1D-A61A-0F7019AB0DC0}">
      <dgm:prSet/>
      <dgm:spPr/>
      <dgm:t>
        <a:bodyPr/>
        <a:lstStyle/>
        <a:p>
          <a:r>
            <a:rPr lang="en-US"/>
            <a:t>Start_end_month(1 for month starting and ending while zero for everything else)</a:t>
          </a:r>
        </a:p>
      </dgm:t>
    </dgm:pt>
    <dgm:pt modelId="{C4F3CD35-3D87-42A8-B16D-BF5C3F04F503}" type="parTrans" cxnId="{A90E81BA-E6AC-4611-9810-05B37A7D16C4}">
      <dgm:prSet/>
      <dgm:spPr/>
      <dgm:t>
        <a:bodyPr/>
        <a:lstStyle/>
        <a:p>
          <a:endParaRPr lang="en-US"/>
        </a:p>
      </dgm:t>
    </dgm:pt>
    <dgm:pt modelId="{733D4209-AD60-4B96-B143-01507F6FD37C}" type="sibTrans" cxnId="{A90E81BA-E6AC-4611-9810-05B37A7D16C4}">
      <dgm:prSet/>
      <dgm:spPr/>
      <dgm:t>
        <a:bodyPr/>
        <a:lstStyle/>
        <a:p>
          <a:endParaRPr lang="en-US"/>
        </a:p>
      </dgm:t>
    </dgm:pt>
    <dgm:pt modelId="{C65855C9-99C6-4313-8564-7CABB25E9A8C}">
      <dgm:prSet/>
      <dgm:spPr/>
      <dgm:t>
        <a:bodyPr/>
        <a:lstStyle/>
        <a:p>
          <a:r>
            <a:rPr lang="en-US"/>
            <a:t>Start_end_year(1 for starting and year ending while zero for rest)</a:t>
          </a:r>
        </a:p>
      </dgm:t>
    </dgm:pt>
    <dgm:pt modelId="{7CBDB5FE-0CF3-4369-B166-F280E238C406}" type="parTrans" cxnId="{A4DC4B75-AEEC-42BE-9626-ECEB7D7B5C2D}">
      <dgm:prSet/>
      <dgm:spPr/>
      <dgm:t>
        <a:bodyPr/>
        <a:lstStyle/>
        <a:p>
          <a:endParaRPr lang="en-US"/>
        </a:p>
      </dgm:t>
    </dgm:pt>
    <dgm:pt modelId="{81714E83-0DAE-4279-8474-00C6948DCA37}" type="sibTrans" cxnId="{A4DC4B75-AEEC-42BE-9626-ECEB7D7B5C2D}">
      <dgm:prSet/>
      <dgm:spPr/>
      <dgm:t>
        <a:bodyPr/>
        <a:lstStyle/>
        <a:p>
          <a:endParaRPr lang="en-US"/>
        </a:p>
      </dgm:t>
    </dgm:pt>
    <dgm:pt modelId="{941115B8-1406-4592-BB89-2B5C7D690E54}" type="pres">
      <dgm:prSet presAssocID="{35941D24-41ED-47C1-B57A-ACE7F4AA6030}" presName="linear" presStyleCnt="0">
        <dgm:presLayoutVars>
          <dgm:animLvl val="lvl"/>
          <dgm:resizeHandles val="exact"/>
        </dgm:presLayoutVars>
      </dgm:prSet>
      <dgm:spPr/>
    </dgm:pt>
    <dgm:pt modelId="{5338479F-001D-4551-8EB7-EB1F253F490E}" type="pres">
      <dgm:prSet presAssocID="{936CE7CF-0534-402F-B0DF-9CE9730431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80CA01-AD9E-4BD9-918E-BD93D8F50453}" type="pres">
      <dgm:prSet presAssocID="{AFC35FB1-7C11-47E7-9E22-6E7C004A7140}" presName="spacer" presStyleCnt="0"/>
      <dgm:spPr/>
    </dgm:pt>
    <dgm:pt modelId="{FEB9C553-9B55-45C9-AF2F-7A2FA43A7D1A}" type="pres">
      <dgm:prSet presAssocID="{9ED0C0A6-64A2-4B1D-A61A-0F7019AB0D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BDCD0F-AAD3-4DCB-9868-B6CE98632C1E}" type="pres">
      <dgm:prSet presAssocID="{733D4209-AD60-4B96-B143-01507F6FD37C}" presName="spacer" presStyleCnt="0"/>
      <dgm:spPr/>
    </dgm:pt>
    <dgm:pt modelId="{A876C07E-7A3E-4E52-B9C6-801AE666B743}" type="pres">
      <dgm:prSet presAssocID="{C65855C9-99C6-4313-8564-7CABB25E9A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421A2E-1C4B-482F-B514-A4BB440BEFB0}" type="presOf" srcId="{936CE7CF-0534-402F-B0DF-9CE9730431B7}" destId="{5338479F-001D-4551-8EB7-EB1F253F490E}" srcOrd="0" destOrd="0" presId="urn:microsoft.com/office/officeart/2005/8/layout/vList2"/>
    <dgm:cxn modelId="{1B84F336-E342-4894-881A-DAA7F1CFF004}" type="presOf" srcId="{C65855C9-99C6-4313-8564-7CABB25E9A8C}" destId="{A876C07E-7A3E-4E52-B9C6-801AE666B743}" srcOrd="0" destOrd="0" presId="urn:microsoft.com/office/officeart/2005/8/layout/vList2"/>
    <dgm:cxn modelId="{A0969B5F-B197-429F-8EA3-C0B73E433784}" srcId="{35941D24-41ED-47C1-B57A-ACE7F4AA6030}" destId="{936CE7CF-0534-402F-B0DF-9CE9730431B7}" srcOrd="0" destOrd="0" parTransId="{C59C74BC-F2B4-4A16-AED3-130A5AE78C24}" sibTransId="{AFC35FB1-7C11-47E7-9E22-6E7C004A7140}"/>
    <dgm:cxn modelId="{A4DC4B75-AEEC-42BE-9626-ECEB7D7B5C2D}" srcId="{35941D24-41ED-47C1-B57A-ACE7F4AA6030}" destId="{C65855C9-99C6-4313-8564-7CABB25E9A8C}" srcOrd="2" destOrd="0" parTransId="{7CBDB5FE-0CF3-4369-B166-F280E238C406}" sibTransId="{81714E83-0DAE-4279-8474-00C6948DCA37}"/>
    <dgm:cxn modelId="{E7745E9F-9D12-4578-8EEB-98D416B2A39F}" type="presOf" srcId="{9ED0C0A6-64A2-4B1D-A61A-0F7019AB0DC0}" destId="{FEB9C553-9B55-45C9-AF2F-7A2FA43A7D1A}" srcOrd="0" destOrd="0" presId="urn:microsoft.com/office/officeart/2005/8/layout/vList2"/>
    <dgm:cxn modelId="{A90E81BA-E6AC-4611-9810-05B37A7D16C4}" srcId="{35941D24-41ED-47C1-B57A-ACE7F4AA6030}" destId="{9ED0C0A6-64A2-4B1D-A61A-0F7019AB0DC0}" srcOrd="1" destOrd="0" parTransId="{C4F3CD35-3D87-42A8-B16D-BF5C3F04F503}" sibTransId="{733D4209-AD60-4B96-B143-01507F6FD37C}"/>
    <dgm:cxn modelId="{0416EAC8-C8DD-4870-810B-14A02D8913F0}" type="presOf" srcId="{35941D24-41ED-47C1-B57A-ACE7F4AA6030}" destId="{941115B8-1406-4592-BB89-2B5C7D690E54}" srcOrd="0" destOrd="0" presId="urn:microsoft.com/office/officeart/2005/8/layout/vList2"/>
    <dgm:cxn modelId="{CFE7E330-7A0E-4666-8A62-CA42687728E4}" type="presParOf" srcId="{941115B8-1406-4592-BB89-2B5C7D690E54}" destId="{5338479F-001D-4551-8EB7-EB1F253F490E}" srcOrd="0" destOrd="0" presId="urn:microsoft.com/office/officeart/2005/8/layout/vList2"/>
    <dgm:cxn modelId="{46C8C156-33BD-4B13-A713-C388309FA224}" type="presParOf" srcId="{941115B8-1406-4592-BB89-2B5C7D690E54}" destId="{1D80CA01-AD9E-4BD9-918E-BD93D8F50453}" srcOrd="1" destOrd="0" presId="urn:microsoft.com/office/officeart/2005/8/layout/vList2"/>
    <dgm:cxn modelId="{FE1E6664-D1D0-4D2A-829E-4BA070017B18}" type="presParOf" srcId="{941115B8-1406-4592-BB89-2B5C7D690E54}" destId="{FEB9C553-9B55-45C9-AF2F-7A2FA43A7D1A}" srcOrd="2" destOrd="0" presId="urn:microsoft.com/office/officeart/2005/8/layout/vList2"/>
    <dgm:cxn modelId="{5EA975C9-785B-422D-A247-A6C7534EC49E}" type="presParOf" srcId="{941115B8-1406-4592-BB89-2B5C7D690E54}" destId="{9FBDCD0F-AAD3-4DCB-9868-B6CE98632C1E}" srcOrd="3" destOrd="0" presId="urn:microsoft.com/office/officeart/2005/8/layout/vList2"/>
    <dgm:cxn modelId="{F562102F-E918-4F3D-8270-0EF6F09148BD}" type="presParOf" srcId="{941115B8-1406-4592-BB89-2B5C7D690E54}" destId="{A876C07E-7A3E-4E52-B9C6-801AE666B7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190FC-10F6-4FC4-8948-CD36C7002C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54BB88-FB21-42B6-8BE9-BB0C10E7F474}">
      <dgm:prSet/>
      <dgm:spPr/>
      <dgm:t>
        <a:bodyPr/>
        <a:lstStyle/>
        <a:p>
          <a:r>
            <a:rPr lang="en-US"/>
            <a:t>For axis and HDFC to improve the RMSE modeling was done only on its residuals instead of whole component.</a:t>
          </a:r>
        </a:p>
      </dgm:t>
    </dgm:pt>
    <dgm:pt modelId="{6785A5A6-60A6-4BA3-A38B-81AFDFEAD598}" type="parTrans" cxnId="{A2D754B6-7508-4644-AE0A-6386B2BAE7BA}">
      <dgm:prSet/>
      <dgm:spPr/>
      <dgm:t>
        <a:bodyPr/>
        <a:lstStyle/>
        <a:p>
          <a:endParaRPr lang="en-US"/>
        </a:p>
      </dgm:t>
    </dgm:pt>
    <dgm:pt modelId="{B716D442-234E-4204-BA2E-E3C908CBA97F}" type="sibTrans" cxnId="{A2D754B6-7508-4644-AE0A-6386B2BAE7BA}">
      <dgm:prSet/>
      <dgm:spPr/>
      <dgm:t>
        <a:bodyPr/>
        <a:lstStyle/>
        <a:p>
          <a:endParaRPr lang="en-US"/>
        </a:p>
      </dgm:t>
    </dgm:pt>
    <dgm:pt modelId="{87B30419-4EE2-49E8-A923-159E5283959B}">
      <dgm:prSet/>
      <dgm:spPr/>
      <dgm:t>
        <a:bodyPr/>
        <a:lstStyle/>
        <a:p>
          <a:r>
            <a:rPr lang="en-US"/>
            <a:t>This is also a method of making the series stationary without having to get large values of differencing</a:t>
          </a:r>
        </a:p>
      </dgm:t>
    </dgm:pt>
    <dgm:pt modelId="{402FA941-3F1E-4085-89D8-521335D7FC6F}" type="parTrans" cxnId="{1AC9DA2A-0CBB-4E08-A10A-ABE402BDCFCC}">
      <dgm:prSet/>
      <dgm:spPr/>
      <dgm:t>
        <a:bodyPr/>
        <a:lstStyle/>
        <a:p>
          <a:endParaRPr lang="en-US"/>
        </a:p>
      </dgm:t>
    </dgm:pt>
    <dgm:pt modelId="{9F699971-785E-4C64-A0FF-C5ED12AF36BD}" type="sibTrans" cxnId="{1AC9DA2A-0CBB-4E08-A10A-ABE402BDCFCC}">
      <dgm:prSet/>
      <dgm:spPr/>
      <dgm:t>
        <a:bodyPr/>
        <a:lstStyle/>
        <a:p>
          <a:endParaRPr lang="en-US"/>
        </a:p>
      </dgm:t>
    </dgm:pt>
    <dgm:pt modelId="{93137CEA-FB79-4978-8FE7-72AEB2ED2508}" type="pres">
      <dgm:prSet presAssocID="{9B9190FC-10F6-4FC4-8948-CD36C7002C8B}" presName="root" presStyleCnt="0">
        <dgm:presLayoutVars>
          <dgm:dir/>
          <dgm:resizeHandles val="exact"/>
        </dgm:presLayoutVars>
      </dgm:prSet>
      <dgm:spPr/>
    </dgm:pt>
    <dgm:pt modelId="{1DCAABCD-9E5D-43BD-B29D-7667348BA176}" type="pres">
      <dgm:prSet presAssocID="{7954BB88-FB21-42B6-8BE9-BB0C10E7F474}" presName="compNode" presStyleCnt="0"/>
      <dgm:spPr/>
    </dgm:pt>
    <dgm:pt modelId="{1FD120A0-6B2B-41D6-B9EE-2E4D60F78EA9}" type="pres">
      <dgm:prSet presAssocID="{7954BB88-FB21-42B6-8BE9-BB0C10E7F474}" presName="bgRect" presStyleLbl="bgShp" presStyleIdx="0" presStyleCnt="2"/>
      <dgm:spPr/>
    </dgm:pt>
    <dgm:pt modelId="{DDB17D8A-CC2F-4CD2-BCD5-4E4C82F862CF}" type="pres">
      <dgm:prSet presAssocID="{7954BB88-FB21-42B6-8BE9-BB0C10E7F4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C9BCC5-BBE0-4253-9ABD-96183F0BC2F2}" type="pres">
      <dgm:prSet presAssocID="{7954BB88-FB21-42B6-8BE9-BB0C10E7F474}" presName="spaceRect" presStyleCnt="0"/>
      <dgm:spPr/>
    </dgm:pt>
    <dgm:pt modelId="{E4BEAB1B-D3E6-4855-A0D4-D0BED00A64A3}" type="pres">
      <dgm:prSet presAssocID="{7954BB88-FB21-42B6-8BE9-BB0C10E7F474}" presName="parTx" presStyleLbl="revTx" presStyleIdx="0" presStyleCnt="2">
        <dgm:presLayoutVars>
          <dgm:chMax val="0"/>
          <dgm:chPref val="0"/>
        </dgm:presLayoutVars>
      </dgm:prSet>
      <dgm:spPr/>
    </dgm:pt>
    <dgm:pt modelId="{D658BCEA-553D-4B97-8DD5-2DC57225A105}" type="pres">
      <dgm:prSet presAssocID="{B716D442-234E-4204-BA2E-E3C908CBA97F}" presName="sibTrans" presStyleCnt="0"/>
      <dgm:spPr/>
    </dgm:pt>
    <dgm:pt modelId="{4B28D5F8-C881-47CF-8789-B8657BE90B71}" type="pres">
      <dgm:prSet presAssocID="{87B30419-4EE2-49E8-A923-159E5283959B}" presName="compNode" presStyleCnt="0"/>
      <dgm:spPr/>
    </dgm:pt>
    <dgm:pt modelId="{EF47BCD6-A859-4BF8-AFE6-EACA8A17F1A0}" type="pres">
      <dgm:prSet presAssocID="{87B30419-4EE2-49E8-A923-159E5283959B}" presName="bgRect" presStyleLbl="bgShp" presStyleIdx="1" presStyleCnt="2"/>
      <dgm:spPr/>
    </dgm:pt>
    <dgm:pt modelId="{710937D0-9226-490F-968B-5860B21425B2}" type="pres">
      <dgm:prSet presAssocID="{87B30419-4EE2-49E8-A923-159E528395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1E4E671-7BCB-4734-B5F5-A4E98C13221A}" type="pres">
      <dgm:prSet presAssocID="{87B30419-4EE2-49E8-A923-159E5283959B}" presName="spaceRect" presStyleCnt="0"/>
      <dgm:spPr/>
    </dgm:pt>
    <dgm:pt modelId="{238B25FB-CB89-456D-8811-7E7E8BDCFA54}" type="pres">
      <dgm:prSet presAssocID="{87B30419-4EE2-49E8-A923-159E528395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C9DA2A-0CBB-4E08-A10A-ABE402BDCFCC}" srcId="{9B9190FC-10F6-4FC4-8948-CD36C7002C8B}" destId="{87B30419-4EE2-49E8-A923-159E5283959B}" srcOrd="1" destOrd="0" parTransId="{402FA941-3F1E-4085-89D8-521335D7FC6F}" sibTransId="{9F699971-785E-4C64-A0FF-C5ED12AF36BD}"/>
    <dgm:cxn modelId="{C0633B87-90A5-48E6-BBDD-2A2968042EEF}" type="presOf" srcId="{9B9190FC-10F6-4FC4-8948-CD36C7002C8B}" destId="{93137CEA-FB79-4978-8FE7-72AEB2ED2508}" srcOrd="0" destOrd="0" presId="urn:microsoft.com/office/officeart/2018/2/layout/IconVerticalSolidList"/>
    <dgm:cxn modelId="{A2D754B6-7508-4644-AE0A-6386B2BAE7BA}" srcId="{9B9190FC-10F6-4FC4-8948-CD36C7002C8B}" destId="{7954BB88-FB21-42B6-8BE9-BB0C10E7F474}" srcOrd="0" destOrd="0" parTransId="{6785A5A6-60A6-4BA3-A38B-81AFDFEAD598}" sibTransId="{B716D442-234E-4204-BA2E-E3C908CBA97F}"/>
    <dgm:cxn modelId="{475F62B9-89B5-4034-BD65-C74360D5555D}" type="presOf" srcId="{7954BB88-FB21-42B6-8BE9-BB0C10E7F474}" destId="{E4BEAB1B-D3E6-4855-A0D4-D0BED00A64A3}" srcOrd="0" destOrd="0" presId="urn:microsoft.com/office/officeart/2018/2/layout/IconVerticalSolidList"/>
    <dgm:cxn modelId="{9801BBC9-C3FA-4023-AD0E-9963C39F9ADB}" type="presOf" srcId="{87B30419-4EE2-49E8-A923-159E5283959B}" destId="{238B25FB-CB89-456D-8811-7E7E8BDCFA54}" srcOrd="0" destOrd="0" presId="urn:microsoft.com/office/officeart/2018/2/layout/IconVerticalSolidList"/>
    <dgm:cxn modelId="{8E2CF315-EB1C-410E-9829-C386D79BE62A}" type="presParOf" srcId="{93137CEA-FB79-4978-8FE7-72AEB2ED2508}" destId="{1DCAABCD-9E5D-43BD-B29D-7667348BA176}" srcOrd="0" destOrd="0" presId="urn:microsoft.com/office/officeart/2018/2/layout/IconVerticalSolidList"/>
    <dgm:cxn modelId="{CE7ED792-079B-42ED-95A3-0FCD655ABD50}" type="presParOf" srcId="{1DCAABCD-9E5D-43BD-B29D-7667348BA176}" destId="{1FD120A0-6B2B-41D6-B9EE-2E4D60F78EA9}" srcOrd="0" destOrd="0" presId="urn:microsoft.com/office/officeart/2018/2/layout/IconVerticalSolidList"/>
    <dgm:cxn modelId="{520B4D83-C723-4F5B-A44E-EF454DA5B86E}" type="presParOf" srcId="{1DCAABCD-9E5D-43BD-B29D-7667348BA176}" destId="{DDB17D8A-CC2F-4CD2-BCD5-4E4C82F862CF}" srcOrd="1" destOrd="0" presId="urn:microsoft.com/office/officeart/2018/2/layout/IconVerticalSolidList"/>
    <dgm:cxn modelId="{70094C3C-94DF-41E6-8CAB-CDADB3D388E3}" type="presParOf" srcId="{1DCAABCD-9E5D-43BD-B29D-7667348BA176}" destId="{B4C9BCC5-BBE0-4253-9ABD-96183F0BC2F2}" srcOrd="2" destOrd="0" presId="urn:microsoft.com/office/officeart/2018/2/layout/IconVerticalSolidList"/>
    <dgm:cxn modelId="{3CF8EBD7-D1FE-4E79-BA09-FE7721BC4D77}" type="presParOf" srcId="{1DCAABCD-9E5D-43BD-B29D-7667348BA176}" destId="{E4BEAB1B-D3E6-4855-A0D4-D0BED00A64A3}" srcOrd="3" destOrd="0" presId="urn:microsoft.com/office/officeart/2018/2/layout/IconVerticalSolidList"/>
    <dgm:cxn modelId="{0D7701E0-A56B-4BB9-895D-B161ABB38DD6}" type="presParOf" srcId="{93137CEA-FB79-4978-8FE7-72AEB2ED2508}" destId="{D658BCEA-553D-4B97-8DD5-2DC57225A105}" srcOrd="1" destOrd="0" presId="urn:microsoft.com/office/officeart/2018/2/layout/IconVerticalSolidList"/>
    <dgm:cxn modelId="{743A50B4-ADE0-40C4-8B80-3095DC70AA11}" type="presParOf" srcId="{93137CEA-FB79-4978-8FE7-72AEB2ED2508}" destId="{4B28D5F8-C881-47CF-8789-B8657BE90B71}" srcOrd="2" destOrd="0" presId="urn:microsoft.com/office/officeart/2018/2/layout/IconVerticalSolidList"/>
    <dgm:cxn modelId="{9D417814-FD32-43C0-B896-6ADE5E0EF41D}" type="presParOf" srcId="{4B28D5F8-C881-47CF-8789-B8657BE90B71}" destId="{EF47BCD6-A859-4BF8-AFE6-EACA8A17F1A0}" srcOrd="0" destOrd="0" presId="urn:microsoft.com/office/officeart/2018/2/layout/IconVerticalSolidList"/>
    <dgm:cxn modelId="{BB9E4C2F-C0A7-4C6A-9CF2-FD1133AC845E}" type="presParOf" srcId="{4B28D5F8-C881-47CF-8789-B8657BE90B71}" destId="{710937D0-9226-490F-968B-5860B21425B2}" srcOrd="1" destOrd="0" presId="urn:microsoft.com/office/officeart/2018/2/layout/IconVerticalSolidList"/>
    <dgm:cxn modelId="{DE8E8166-2B64-49CF-857E-DEBDBAA2ED55}" type="presParOf" srcId="{4B28D5F8-C881-47CF-8789-B8657BE90B71}" destId="{31E4E671-7BCB-4734-B5F5-A4E98C13221A}" srcOrd="2" destOrd="0" presId="urn:microsoft.com/office/officeart/2018/2/layout/IconVerticalSolidList"/>
    <dgm:cxn modelId="{59CD4DA9-11A4-4AE3-950D-7BF6190CDB2E}" type="presParOf" srcId="{4B28D5F8-C881-47CF-8789-B8657BE90B71}" destId="{238B25FB-CB89-456D-8811-7E7E8BDCFA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418CC-582F-4E7B-82C4-5CCB9FD66A83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02C0-9E9C-4549-804D-FBFDA2409ECA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46822-BAB8-4717-82A8-2F3AF1E23FA7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ICICI</a:t>
          </a:r>
        </a:p>
      </dsp:txBody>
      <dsp:txXfrm>
        <a:off x="1144111" y="1954"/>
        <a:ext cx="5868258" cy="990573"/>
      </dsp:txXfrm>
    </dsp:sp>
    <dsp:sp modelId="{680FBBF7-C438-4DD2-921D-E6DDA11CD325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059AB-E5B0-4EBF-880F-1AC4DC870761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02991-6F82-49D1-BA2E-6CBAFB6D375C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HDFC</a:t>
          </a:r>
        </a:p>
      </dsp:txBody>
      <dsp:txXfrm>
        <a:off x="1144111" y="1240170"/>
        <a:ext cx="5868258" cy="990573"/>
      </dsp:txXfrm>
    </dsp:sp>
    <dsp:sp modelId="{387BA8A5-8BF8-4626-B08E-D9283126E2CA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369C-EDE5-4068-B53E-015334C1652A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57622-6D19-4C45-80EF-36F6478B74E2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AXIS</a:t>
          </a:r>
        </a:p>
      </dsp:txBody>
      <dsp:txXfrm>
        <a:off x="1144111" y="2478387"/>
        <a:ext cx="5868258" cy="990573"/>
      </dsp:txXfrm>
    </dsp:sp>
    <dsp:sp modelId="{BECE84B5-1B86-45B3-A24C-3C2B61498636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79577-D733-4B60-9745-419C1824E6B7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C7EC7-509B-401E-B24B-EACFAAECAFC9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SBI</a:t>
          </a:r>
        </a:p>
      </dsp:txBody>
      <dsp:txXfrm>
        <a:off x="1144111" y="3716603"/>
        <a:ext cx="5868258" cy="99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8479F-001D-4551-8EB7-EB1F253F490E}">
      <dsp:nvSpPr>
        <dsp:cNvPr id="0" name=""/>
        <dsp:cNvSpPr/>
      </dsp:nvSpPr>
      <dsp:spPr>
        <a:xfrm>
          <a:off x="0" y="61556"/>
          <a:ext cx="7012370" cy="1476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Mon_fri(1 for start of the week and for end of the week)</a:t>
          </a:r>
        </a:p>
      </dsp:txBody>
      <dsp:txXfrm>
        <a:off x="72093" y="133649"/>
        <a:ext cx="6868184" cy="1332646"/>
      </dsp:txXfrm>
    </dsp:sp>
    <dsp:sp modelId="{FEB9C553-9B55-45C9-AF2F-7A2FA43A7D1A}">
      <dsp:nvSpPr>
        <dsp:cNvPr id="0" name=""/>
        <dsp:cNvSpPr/>
      </dsp:nvSpPr>
      <dsp:spPr>
        <a:xfrm>
          <a:off x="0" y="1616149"/>
          <a:ext cx="7012370" cy="14768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Start_end_month(1 for month starting and ending while zero for everything else)</a:t>
          </a:r>
        </a:p>
      </dsp:txBody>
      <dsp:txXfrm>
        <a:off x="72093" y="1688242"/>
        <a:ext cx="6868184" cy="1332646"/>
      </dsp:txXfrm>
    </dsp:sp>
    <dsp:sp modelId="{A876C07E-7A3E-4E52-B9C6-801AE666B743}">
      <dsp:nvSpPr>
        <dsp:cNvPr id="0" name=""/>
        <dsp:cNvSpPr/>
      </dsp:nvSpPr>
      <dsp:spPr>
        <a:xfrm>
          <a:off x="0" y="3170741"/>
          <a:ext cx="7012370" cy="14768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Start_end_year(1 for starting and year ending while zero for rest)</a:t>
          </a:r>
        </a:p>
      </dsp:txBody>
      <dsp:txXfrm>
        <a:off x="72093" y="3242834"/>
        <a:ext cx="6868184" cy="1332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120A0-6B2B-41D6-B9EE-2E4D60F78EA9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17D8A-CC2F-4CD2-BCD5-4E4C82F862CF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EAB1B-D3E6-4855-A0D4-D0BED00A64A3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axis and HDFC to improve the RMSE modeling was done only on its residuals instead of whole component.</a:t>
          </a:r>
        </a:p>
      </dsp:txBody>
      <dsp:txXfrm>
        <a:off x="1631713" y="765233"/>
        <a:ext cx="5380656" cy="1412739"/>
      </dsp:txXfrm>
    </dsp:sp>
    <dsp:sp modelId="{EF47BCD6-A859-4BF8-AFE6-EACA8A17F1A0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937D0-9226-490F-968B-5860B21425B2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B25FB-CB89-456D-8811-7E7E8BDCFA54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 also a method of making the series stationary without having to get large values of differencing</a:t>
          </a:r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2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3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24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228E046-378C-4216-BAE3-A89F877A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76311-3C7D-4614-8252-F1860CF6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ANALYSING STOCK PRICES OF MAJOR INDIAN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2C561-CF25-4D82-8321-80476E08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FORECASTING THE CLOSE PRICES OF FOUR DIFFERENT BANKS using machine learning and time series methods</a:t>
            </a:r>
          </a:p>
        </p:txBody>
      </p:sp>
    </p:spTree>
    <p:extLst>
      <p:ext uri="{BB962C8B-B14F-4D97-AF65-F5344CB8AC3E}">
        <p14:creationId xmlns:p14="http://schemas.microsoft.com/office/powerpoint/2010/main" val="363113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9583E-064F-4BE8-8E3B-C72D933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1131F-0938-4C77-9A1C-6CD726EC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8" y="3171902"/>
            <a:ext cx="4748741" cy="20596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0DB810-14D1-4857-8814-EBC8665E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B4A22F"/>
              </a:buClr>
            </a:pPr>
            <a:r>
              <a:rPr lang="en-US" dirty="0"/>
              <a:t>All three models gave same RMSE for each of the banks</a:t>
            </a:r>
          </a:p>
          <a:p>
            <a:pPr>
              <a:buClr>
                <a:srgbClr val="B4A22F"/>
              </a:buClr>
            </a:pPr>
            <a:r>
              <a:rPr lang="en-US" dirty="0"/>
              <a:t>While there was a problem for </a:t>
            </a:r>
            <a:r>
              <a:rPr lang="en-US" dirty="0" err="1"/>
              <a:t>hdfc</a:t>
            </a:r>
            <a:r>
              <a:rPr lang="en-US" dirty="0"/>
              <a:t> and axis due to a large differencing value</a:t>
            </a:r>
          </a:p>
        </p:txBody>
      </p:sp>
    </p:spTree>
    <p:extLst>
      <p:ext uri="{BB962C8B-B14F-4D97-AF65-F5344CB8AC3E}">
        <p14:creationId xmlns:p14="http://schemas.microsoft.com/office/powerpoint/2010/main" val="305508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EA6D3-BF63-466D-9931-A0799F1C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MODELING ONLY ON RESIDUAL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8D9B67-1314-4D7A-B8D4-DBCDD356C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3434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006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D936-95D3-45CB-8B09-F4E75EC4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10" y="1964028"/>
            <a:ext cx="3412067" cy="19495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STATIONARITY after decomposing is on the left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E1791-21E4-4ABB-B2C9-29E9F84FC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14" y="1860939"/>
            <a:ext cx="3003335" cy="3335363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1FB0D-A690-437F-996F-53E8F15F3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0" y="1817914"/>
            <a:ext cx="2909797" cy="3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565E-2F11-4BE5-A67E-472E422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  <a:lumOff val="15000"/>
                  </a:schemeClr>
                </a:solidFill>
              </a:rPr>
              <a:t>RESULTS AFTER DECOMPOSING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189C-C2C7-4AAC-B008-626DA028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Model performance of HDFC AND Axis improved considerably after Decomposing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RMSE of HDFC 0.48 and AXIS 0.42</a:t>
            </a:r>
          </a:p>
        </p:txBody>
      </p:sp>
    </p:spTree>
    <p:extLst>
      <p:ext uri="{BB962C8B-B14F-4D97-AF65-F5344CB8AC3E}">
        <p14:creationId xmlns:p14="http://schemas.microsoft.com/office/powerpoint/2010/main" val="151144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991A-E01C-40D3-A903-EF4567F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169C-1CF9-490D-9980-C8C1CCE9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Forecasting especially Stock Price Forecasting is a very vast and mathematically complex domain</a:t>
            </a:r>
          </a:p>
          <a:p>
            <a:r>
              <a:rPr lang="en-US" dirty="0"/>
              <a:t>This Project only scratches the surface of how deep one can go into this topic</a:t>
            </a:r>
          </a:p>
          <a:p>
            <a:r>
              <a:rPr lang="en-US" dirty="0"/>
              <a:t>Furthermore News of the company is a very important factor for stock price changes and hence including news about that particular company can be done</a:t>
            </a:r>
          </a:p>
        </p:txBody>
      </p:sp>
    </p:spTree>
    <p:extLst>
      <p:ext uri="{BB962C8B-B14F-4D97-AF65-F5344CB8AC3E}">
        <p14:creationId xmlns:p14="http://schemas.microsoft.com/office/powerpoint/2010/main" val="300692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C4AF-6AC1-4206-9922-DB537E7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BANKS IN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8577D33-A89D-4A3B-876B-BA6B69A7A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4305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22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A829A-9EFE-4808-806B-00E14593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CLOSE PRICE VISUALIZATION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BE7A675-4D87-4CBF-95E3-76C5E480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7" y="1367341"/>
            <a:ext cx="6496957" cy="4163006"/>
          </a:xfrm>
        </p:spPr>
      </p:pic>
    </p:spTree>
    <p:extLst>
      <p:ext uri="{BB962C8B-B14F-4D97-AF65-F5344CB8AC3E}">
        <p14:creationId xmlns:p14="http://schemas.microsoft.com/office/powerpoint/2010/main" val="98146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27311E-9F63-4F66-ACBA-74FAF5A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PLOTTING RETURNS OF EACH WITH RESPECT TO EACH OTHER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3BA62-126A-4E2B-AAD6-4022186C2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4" b="4"/>
          <a:stretch/>
        </p:blipFill>
        <p:spPr>
          <a:xfrm>
            <a:off x="5311047" y="618067"/>
            <a:ext cx="567287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A7355-DAB6-4CAE-9B0C-B881DD38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CORRELATIONS OF CLOSE PRICE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C7B94-1B4A-44E4-972C-46E480D9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24" y="2790605"/>
            <a:ext cx="974712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4F16781-3AB6-4BB7-AD08-D934382DB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9" y="617156"/>
            <a:ext cx="5331481" cy="328370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BEE70-33EA-44A1-8FED-9FAE63E7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57847"/>
            <a:ext cx="5331478" cy="340232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2AA8-D94A-4B1A-B41F-8D754A6F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DECOMPOSITIONS OF ICICI AND HDFC</a:t>
            </a:r>
            <a:endParaRPr lang="en-US" sz="28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A46F6F3-4572-497B-A271-59431D09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Decompositions of other 2 banks are available in the jupyter notebook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285B-3E52-4BC6-B15E-1904647B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  <a:lumOff val="15000"/>
                  </a:schemeClr>
                </a:solidFill>
              </a:rPr>
              <a:t>STATIONARITY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1539-FE63-44A9-8C0D-21FABDCE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 4 banks were found to be non-stationary in nature and hence had to be made stationary</a:t>
            </a:r>
          </a:p>
          <a:p>
            <a:r>
              <a:rPr lang="en-US" sz="2000">
                <a:solidFill>
                  <a:srgbClr val="FFFFFF"/>
                </a:solidFill>
              </a:rPr>
              <a:t>The ADF(Augumented Dickey Fuller) test was done on them to check for stationarity</a:t>
            </a:r>
          </a:p>
          <a:p>
            <a:r>
              <a:rPr lang="en-US" sz="2000">
                <a:solidFill>
                  <a:srgbClr val="FFFFFF"/>
                </a:solidFill>
              </a:rPr>
              <a:t>ICICI and SBI required only one order of differencing to make them stationary</a:t>
            </a:r>
          </a:p>
          <a:p>
            <a:r>
              <a:rPr lang="en-US" sz="2000">
                <a:solidFill>
                  <a:srgbClr val="FFFFFF"/>
                </a:solidFill>
              </a:rPr>
              <a:t>Whereas HDFC and AXIS required a very large order of 10 and 20 respectively(which is not correct and will be addressed later)</a:t>
            </a:r>
          </a:p>
        </p:txBody>
      </p:sp>
    </p:spTree>
    <p:extLst>
      <p:ext uri="{BB962C8B-B14F-4D97-AF65-F5344CB8AC3E}">
        <p14:creationId xmlns:p14="http://schemas.microsoft.com/office/powerpoint/2010/main" val="342673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B48F0-417E-4DD7-BD55-744AEF7B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  <a:lumOff val="15000"/>
                  </a:schemeClr>
                </a:solidFill>
              </a:rPr>
              <a:t>MODELS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8C37-251F-4377-9D81-A62D26F3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MOVING AVERAGE</a:t>
            </a:r>
          </a:p>
          <a:p>
            <a:r>
              <a:rPr lang="en-US" sz="2000">
                <a:solidFill>
                  <a:srgbClr val="FFFFFF"/>
                </a:solidFill>
              </a:rPr>
              <a:t>ARIMA</a:t>
            </a:r>
          </a:p>
          <a:p>
            <a:r>
              <a:rPr lang="en-US" sz="2000">
                <a:solidFill>
                  <a:srgbClr val="FFFFFF"/>
                </a:solidFill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98142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92D1-1F06-43A9-AC41-C23D6546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chemeClr val="bg1">
                    <a:lumMod val="85000"/>
                    <a:lumOff val="15000"/>
                  </a:schemeClr>
                </a:solidFill>
              </a:rPr>
              <a:t>FEATURES CREATED (ONLY FOR LINEAR REGRESSION)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EA186-1989-4E44-92BB-71F9B117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0719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0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4A22F"/>
      </a:accent1>
      <a:accent2>
        <a:srgbClr val="C66E26"/>
      </a:accent2>
      <a:accent3>
        <a:srgbClr val="D83E38"/>
      </a:accent3>
      <a:accent4>
        <a:srgbClr val="C62663"/>
      </a:accent4>
      <a:accent5>
        <a:srgbClr val="D838B7"/>
      </a:accent5>
      <a:accent6>
        <a:srgbClr val="A426C6"/>
      </a:accent6>
      <a:hlink>
        <a:srgbClr val="C14693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Bahnschrift</vt:lpstr>
      <vt:lpstr>News Gothic MT</vt:lpstr>
      <vt:lpstr>Wingdings 2</vt:lpstr>
      <vt:lpstr>DividendVTI</vt:lpstr>
      <vt:lpstr>ANALYSING STOCK PRICES OF MAJOR INDIAN BANKS</vt:lpstr>
      <vt:lpstr>BANKS IN QUESTION</vt:lpstr>
      <vt:lpstr>CLOSE PRICE VISUALIZATION</vt:lpstr>
      <vt:lpstr>PLOTTING RETURNS OF EACH WITH RESPECT TO EACH OTHER</vt:lpstr>
      <vt:lpstr>CORRELATIONS OF CLOSE PRICE</vt:lpstr>
      <vt:lpstr>DECOMPOSITIONS OF ICICI AND HDFC</vt:lpstr>
      <vt:lpstr>STATIONARITY</vt:lpstr>
      <vt:lpstr>MODELS USED</vt:lpstr>
      <vt:lpstr>FEATURES CREATED (ONLY FOR LINEAR REGRESSION)</vt:lpstr>
      <vt:lpstr>MODEL PERFORMANCE</vt:lpstr>
      <vt:lpstr>MODELING ONLY ON RESIDUAL</vt:lpstr>
      <vt:lpstr>STATIONARITY after decomposing is on the left </vt:lpstr>
      <vt:lpstr>RESULTS AFTER DECOMPOSING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STOCK PRICES OF MAJOR INDIAN BANKS</dc:title>
  <dc:creator>Chith Sabesh Bharadwaj</dc:creator>
  <cp:lastModifiedBy>Chith Sabesh Bharadwaj</cp:lastModifiedBy>
  <cp:revision>4</cp:revision>
  <dcterms:created xsi:type="dcterms:W3CDTF">2020-02-01T09:40:28Z</dcterms:created>
  <dcterms:modified xsi:type="dcterms:W3CDTF">2020-02-15T11:43:49Z</dcterms:modified>
</cp:coreProperties>
</file>