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5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E3C26-4319-4F35-9629-AD9568EBD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Findings From Yelp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1ECB-FE27-499E-9D9B-CEEF0C93F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Chith Sabesh S Bharadwaj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8F7E2A-BC8B-4695-AE26-BBD4436CB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73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7E3BD-FFBB-44C4-85DF-25887FDDB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Restaurant category occurs Most frequently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E89EF-CD1D-469F-B2EC-906E4891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8955CB-F346-45AC-AD96-202B9143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38" y="643467"/>
            <a:ext cx="3864437" cy="517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5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ACC57-0345-4114-93AF-AE0376570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Other categories which occur alongside restaurants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C7EEC-1BE5-4006-B0A4-6A4C1766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146D4F-2B09-4CEB-A604-3868B9B6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85" y="643467"/>
            <a:ext cx="3621425" cy="50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98E03-939F-4E66-9409-451DE3CDF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Most amount of Stars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8A26-2790-490B-812C-45A6D30B4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4044281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1E463-167F-4BA3-9FD0-AD7BE16F7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99" y="669242"/>
            <a:ext cx="3330283" cy="40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2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2840B-9A49-4A53-AD3D-D4CA93431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91" y="196771"/>
            <a:ext cx="3252486" cy="464144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Most words for positive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49E46-0884-419C-8ED0-748CECB3A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577" y="643467"/>
            <a:ext cx="8530525" cy="5054008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F2D981-0EF5-4DA0-B7D5-275AF6051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30" y="643467"/>
            <a:ext cx="8530524" cy="50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BB8B-C9A4-4043-9E5F-F9D56056E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Words for negative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6AD75-F819-4B45-8E03-3650B4B0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317898"/>
            <a:ext cx="10058400" cy="34702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A443A7-142D-497E-9D00-0BB46E41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0" y="2317898"/>
            <a:ext cx="10251766" cy="35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6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RetrospectVTI</vt:lpstr>
      <vt:lpstr>Findings From Yelp Reviews</vt:lpstr>
      <vt:lpstr>Restaurant category occurs Most frequently</vt:lpstr>
      <vt:lpstr>Other categories which occur alongside restaurants</vt:lpstr>
      <vt:lpstr>Most amount of Stars </vt:lpstr>
      <vt:lpstr>Most words for positive reviews</vt:lpstr>
      <vt:lpstr>Words for negative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Findings From Yelp Reviews</dc:title>
  <dc:creator>Chith Sabesh Bharadwaj</dc:creator>
  <cp:lastModifiedBy>Chith Sabesh Bharadwaj</cp:lastModifiedBy>
  <cp:revision>1</cp:revision>
  <dcterms:created xsi:type="dcterms:W3CDTF">2019-06-27T09:21:38Z</dcterms:created>
  <dcterms:modified xsi:type="dcterms:W3CDTF">2019-06-27T09:28:54Z</dcterms:modified>
</cp:coreProperties>
</file>