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oBsFJJTRl+7/HtZLLKl4EIdya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Descriptive Analysis of Student loan default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 Chiti Nkhuwa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033" y="0"/>
            <a:ext cx="72279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033" y="0"/>
            <a:ext cx="72279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033" y="0"/>
            <a:ext cx="72279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033" y="0"/>
            <a:ext cx="72279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033" y="0"/>
            <a:ext cx="72279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2022-07-17T05:12:35Z</dcterms:created>
</cp:coreProperties>
</file>