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D56B-4AE0-8441-D880-8BB8FA87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3" y="1298448"/>
            <a:ext cx="11932023" cy="5075458"/>
          </a:xfrm>
        </p:spPr>
        <p:txBody>
          <a:bodyPr>
            <a:normAutofit/>
          </a:bodyPr>
          <a:lstStyle/>
          <a:p>
            <a:r>
              <a:rPr lang="en-US" b="1" u="sng" dirty="0"/>
              <a:t>PROJECT- 1</a:t>
            </a:r>
            <a:br>
              <a:rPr lang="en-US" dirty="0"/>
            </a:br>
            <a:r>
              <a:rPr lang="en-IN" sz="4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California Housing Data Set</a:t>
            </a:r>
            <a:b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</a:br>
            <a: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                       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-Varsha Chitikaneni</a:t>
            </a:r>
            <a:b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</a:br>
            <a:b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05E23-AA0C-4375-C5FB-661A24CA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4" y="762000"/>
            <a:ext cx="4939553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B2F0-C0FD-115D-831D-6DD14EA2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24" y="0"/>
            <a:ext cx="7315200" cy="1021976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5.Create a data set by filling the missing data with the mean value of the total_bedrooms in the original data set.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8830C-DC49-943B-BCB0-552F9B19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4070"/>
            <a:ext cx="10479741" cy="59077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95683F6-64D5-AF2B-6ABA-2C1AB161ED7B}"/>
              </a:ext>
            </a:extLst>
          </p:cNvPr>
          <p:cNvSpPr/>
          <p:nvPr/>
        </p:nvSpPr>
        <p:spPr>
          <a:xfrm>
            <a:off x="10358359" y="1326776"/>
            <a:ext cx="1801906" cy="292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fillna()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fills the missing values with another values</a:t>
            </a:r>
          </a:p>
        </p:txBody>
      </p:sp>
    </p:spTree>
    <p:extLst>
      <p:ext uri="{BB962C8B-B14F-4D97-AF65-F5344CB8AC3E}">
        <p14:creationId xmlns:p14="http://schemas.microsoft.com/office/powerpoint/2010/main" val="118198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C3E-E041-6191-644F-9DA4B889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512" y="152400"/>
            <a:ext cx="7315200" cy="914400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6.Write a programming construct to calculate the median value of the data set wherever required.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D141D-EB41-7D39-229B-8AD903DB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6" y="968187"/>
            <a:ext cx="9807388" cy="51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73FC-07BD-9878-7D5E-0EBA653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941" y="425823"/>
            <a:ext cx="7315200" cy="726141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7.Plot latitude versus longitude and explain your observations.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BB12E-65E8-F774-DAA6-1F359AE4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839320"/>
            <a:ext cx="9672918" cy="56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1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5480-CE4A-CD9F-2BC6-472DABB3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06" y="349623"/>
            <a:ext cx="7315200" cy="815789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8.Create a data set for which the ocean_proximity is 'Near ocean'.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97DF2-1D3B-0B27-CC35-2A0F07C4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6" y="788894"/>
            <a:ext cx="9493624" cy="60691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12E829-16CD-B201-FEBF-1C48A44DDC9A}"/>
              </a:ext>
            </a:extLst>
          </p:cNvPr>
          <p:cNvSpPr/>
          <p:nvPr/>
        </p:nvSpPr>
        <p:spPr>
          <a:xfrm>
            <a:off x="268941" y="1326776"/>
            <a:ext cx="2241177" cy="32362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73239"/>
                </a:solidFill>
                <a:latin typeface="urw-din"/>
              </a:rPr>
              <a:t>loc()</a:t>
            </a:r>
          </a:p>
          <a:p>
            <a:pPr algn="ctr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pass the name of the row or column which we want to select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29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B06-2F9A-0852-9C30-08011945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59" y="304800"/>
            <a:ext cx="7315200" cy="824753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9.Find the mean and median of the median income for the data set created in question 8</a:t>
            </a:r>
            <a:br>
              <a:rPr lang="en-US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ED31A-DD7C-B1FC-BDF5-E74D6433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11" y="1066799"/>
            <a:ext cx="8195324" cy="3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AAD6-1F9E-DB84-8FA7-7297489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-125506"/>
            <a:ext cx="12066494" cy="1210236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10.Please create a new column named total_bedroom_size.if the size is 10 or less,it should be quoted as small.if the size is 11 or more but less than 1000, it should be medium.otherwise it should be considered large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45C49-1CCC-B9D4-C3C2-1355AC5E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76" y="1156447"/>
            <a:ext cx="8507506" cy="33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BDA31-FCC4-D48E-34B0-09AB2101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18"/>
            <a:ext cx="12192000" cy="61766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58B07F-0E21-A75E-A8F6-BE7106488AD9}"/>
              </a:ext>
            </a:extLst>
          </p:cNvPr>
          <p:cNvSpPr/>
          <p:nvPr/>
        </p:nvSpPr>
        <p:spPr>
          <a:xfrm>
            <a:off x="8337175" y="699247"/>
            <a:ext cx="1990165" cy="7799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5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DF7D-70A9-CACE-67B1-71D0121E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177" y="1208801"/>
            <a:ext cx="7315200" cy="325526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IN" dirty="0"/>
            </a:b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1089082-01EA-F117-1145-2D1984AE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47" y="1486707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AIM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br>
              <a:rPr lang="en-US" dirty="0"/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To Understand and</a:t>
            </a:r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 analyse</a:t>
            </a:r>
            <a: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  <a:t> the Data Set using</a:t>
            </a:r>
            <a:r>
              <a:rPr lang="en-IN" sz="4000" dirty="0">
                <a:solidFill>
                  <a:schemeClr val="accent5">
                    <a:lumMod val="50000"/>
                  </a:schemeClr>
                </a:solidFill>
                <a:latin typeface="Inter"/>
              </a:rPr>
              <a:t> </a:t>
            </a:r>
            <a: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  <a:t>Appropriate Plots and Functions</a:t>
            </a:r>
            <a:b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</a:br>
            <a:b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</a:br>
            <a:r>
              <a:rPr lang="en-IN" sz="2700" i="0" dirty="0">
                <a:solidFill>
                  <a:schemeClr val="accent4"/>
                </a:solidFill>
                <a:effectLst/>
                <a:latin typeface="Inter"/>
              </a:rPr>
              <a:t>In this project I’m going to use python libraries like pandas , matplotlib , seaborn to address certain questions.</a:t>
            </a:r>
            <a:endParaRPr lang="en-IN" sz="27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09BCFD-EDF0-F271-163E-7FC07EC6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INTRODUCTION:</a:t>
            </a:r>
            <a:br>
              <a:rPr lang="en-IN" sz="4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br>
              <a:rPr lang="en-IN" sz="4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California Housing dataset consists of data collected from the California 1990 Census.</a:t>
            </a:r>
            <a:b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dataset has 20640 examples of block groups, each containing on average 1425,5 individuals living in a geographically compact area.</a:t>
            </a:r>
            <a:b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26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E0015-9354-85CC-CC87-539D9BA159F0}"/>
              </a:ext>
            </a:extLst>
          </p:cNvPr>
          <p:cNvSpPr txBox="1"/>
          <p:nvPr/>
        </p:nvSpPr>
        <p:spPr>
          <a:xfrm>
            <a:off x="40341" y="240804"/>
            <a:ext cx="12111318" cy="681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There are 10 different variables we used in this Data set. They are:</a:t>
            </a:r>
            <a:b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b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longitude     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A measure of how far west a house is; a more negative value is farther west (</a:t>
            </a:r>
            <a:r>
              <a:rPr lang="en-IN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latitude         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 A measure of how far north a house is; a higher value is farther north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housing Median Age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 : Median age of a house within a block 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or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IN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TotalRooms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Total number of rooms within a block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TotalBedrooms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:Total number of bedrooms within a block(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population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                   : Total number of people residing within a block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Households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Total number of households, a group of people residing within a home unit, for a block 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MedianIncome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           : Median income for households within a block of houses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MedianHouseValue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Median house value for households within a block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ocean proximity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Location of the house with respect to ocean/sea(</a:t>
            </a:r>
            <a:r>
              <a:rPr lang="en-IN" sz="16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Nominal</a:t>
            </a:r>
            <a:r>
              <a:rPr lang="en-IN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6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B626D-876B-1207-1F5D-F265CB34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572" y="251012"/>
            <a:ext cx="8359946" cy="112058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What is the average median income of the data set and check the distribution of data using appropriate plots? Please explain the distribution of the plot  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4D4989-B571-0C5F-94EE-25F72846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4" y="1524001"/>
            <a:ext cx="7351058" cy="199016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BC49AE8-F60E-6B02-0F56-E2D4BD61F7DA}"/>
              </a:ext>
            </a:extLst>
          </p:cNvPr>
          <p:cNvSpPr/>
          <p:nvPr/>
        </p:nvSpPr>
        <p:spPr>
          <a:xfrm>
            <a:off x="8113058" y="3137648"/>
            <a:ext cx="2241177" cy="181983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Mean()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5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A534-8A9B-AF82-19F2-7DE71394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06187"/>
            <a:ext cx="10448006" cy="734747"/>
          </a:xfrm>
        </p:spPr>
        <p:txBody>
          <a:bodyPr>
            <a:normAutofit/>
          </a:bodyPr>
          <a:lstStyle/>
          <a:p>
            <a:r>
              <a:rPr lang="en-IN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the data :</a:t>
            </a:r>
            <a:br>
              <a:rPr lang="en-IN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C49F-BB7C-1AFC-57F8-508E5CFB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2" y="609600"/>
            <a:ext cx="9346671" cy="60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B6F4-AE55-2274-2DF0-A71E5B7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082" y="-76199"/>
            <a:ext cx="8328212" cy="793375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2.Draw an appropriate plot for </a:t>
            </a:r>
            <a:r>
              <a:rPr lang="en-US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housing_median_age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explain your observations.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C6FD1-9589-4268-A747-393BE3AC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176"/>
            <a:ext cx="12192000" cy="6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6527-A853-3DEF-B9A6-275FDDF3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71" y="0"/>
            <a:ext cx="7315200" cy="108472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3.Show with the help of visualization , how median_income and median_house_values are related</a:t>
            </a:r>
            <a:r>
              <a:rPr lang="en-US" sz="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E3F7E-6D27-9C8D-9F48-EBCB8C1A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9" y="762000"/>
            <a:ext cx="1099073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9BE-43CD-3D1B-FCAF-5783F401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771" y="125506"/>
            <a:ext cx="8117900" cy="753035"/>
          </a:xfrm>
        </p:spPr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 Create a data set by deleting the corresponding examples from the data set for which total_bedrooms are not available.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92A92-DF9C-B0C8-F173-8D79D206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61"/>
            <a:ext cx="10757647" cy="2124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6FB0-F900-8FC3-EBC6-41D2433B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990"/>
            <a:ext cx="11914374" cy="410583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51FD7D-9973-0E41-F606-3C2C2D670EE4}"/>
              </a:ext>
            </a:extLst>
          </p:cNvPr>
          <p:cNvSpPr/>
          <p:nvPr/>
        </p:nvSpPr>
        <p:spPr>
          <a:xfrm>
            <a:off x="6510439" y="1156448"/>
            <a:ext cx="2176361" cy="161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  <a:p>
            <a:pPr algn="ctr"/>
            <a:r>
              <a:rPr lang="en-IN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ISNULL( )</a:t>
            </a:r>
          </a:p>
          <a:p>
            <a:pPr algn="ctr"/>
            <a:r>
              <a:rPr lang="en-I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Returns the number of missing values in a column</a:t>
            </a:r>
          </a:p>
          <a:p>
            <a:pPr algn="ctr"/>
            <a:endParaRPr lang="en-IN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  <a:p>
            <a:pPr algn="ctr"/>
            <a:endParaRPr lang="en-IN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2AA878-C29A-B682-8DA8-36736E4AF36B}"/>
              </a:ext>
            </a:extLst>
          </p:cNvPr>
          <p:cNvSpPr/>
          <p:nvPr/>
        </p:nvSpPr>
        <p:spPr>
          <a:xfrm>
            <a:off x="9511553" y="1891553"/>
            <a:ext cx="2402821" cy="16136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dropna()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drop the rows that containing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3841151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411</TotalTime>
  <Words>618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Corbel</vt:lpstr>
      <vt:lpstr>Courier New</vt:lpstr>
      <vt:lpstr>Inter</vt:lpstr>
      <vt:lpstr>Roboto</vt:lpstr>
      <vt:lpstr>urw-din</vt:lpstr>
      <vt:lpstr>Wingdings 2</vt:lpstr>
      <vt:lpstr>Frame</vt:lpstr>
      <vt:lpstr>PROJECT- 1 California Housing Data Set                          -Varsha Chitikaneni  </vt:lpstr>
      <vt:lpstr>AIM: To Understand and analyse the Data Set using Appropriate Plots and Functions  In this project I’m going to use python libraries like pandas , matplotlib , seaborn to address certain questions.</vt:lpstr>
      <vt:lpstr>INTRODUCTION:   The California Housing dataset consists of data collected from the California 1990 Census. The dataset has 20640 examples of block groups, each containing on average 1425,5 individuals living in a geographically compact area. </vt:lpstr>
      <vt:lpstr>PowerPoint Presentation</vt:lpstr>
      <vt:lpstr>1. What is the average median income of the data set and check the distribution of data using appropriate plots? Please explain the distribution of the plot  </vt:lpstr>
      <vt:lpstr>Distribution of the data : </vt:lpstr>
      <vt:lpstr>2.Draw an appropriate plot for housing_median_age and explain your observations.</vt:lpstr>
      <vt:lpstr>3.Show with the help of visualization , how median_income and median_house_values are related? </vt:lpstr>
      <vt:lpstr>4. Create a data set by deleting the corresponding examples from the data set for which total_bedrooms are not available. </vt:lpstr>
      <vt:lpstr>5.Create a data set by filling the missing data with the mean value of the total_bedrooms in the original data set. </vt:lpstr>
      <vt:lpstr>6.Write a programming construct to calculate the median value of the data set wherever required. </vt:lpstr>
      <vt:lpstr>7.Plot latitude versus longitude and explain your observations. </vt:lpstr>
      <vt:lpstr>8.Create a data set for which the ocean_proximity is 'Near ocean'. </vt:lpstr>
      <vt:lpstr>9.Find the mean and median of the median income for the data set created in question 8 </vt:lpstr>
      <vt:lpstr>10.Please create a new column named total_bedroom_size.if the size is 10 or less,it should be quoted as small.if the size is 11 or more but less than 1000, it should be medium.otherwise it should be considered large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PROJECT- 1 California Housing Data Set                          -Varsha Chitikaneni</dc:title>
  <dc:creator>varsha chitikaneni</dc:creator>
  <cp:lastModifiedBy>varsha chitikaneni</cp:lastModifiedBy>
  <cp:revision>3</cp:revision>
  <dcterms:created xsi:type="dcterms:W3CDTF">2022-06-26T09:34:48Z</dcterms:created>
  <dcterms:modified xsi:type="dcterms:W3CDTF">2022-06-26T17:09:35Z</dcterms:modified>
</cp:coreProperties>
</file>