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6.xml" ContentType="application/vnd.openxmlformats-officedocument.presentationml.tag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Default Extension="mp4" ContentType="video/mp4"/>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63" r:id="rId3"/>
    <p:sldId id="258" r:id="rId4"/>
    <p:sldId id="259" r:id="rId5"/>
    <p:sldId id="260" r:id="rId6"/>
    <p:sldId id="261" r:id="rId7"/>
    <p:sldId id="264" r:id="rId8"/>
    <p:sldId id="262" r:id="rId9"/>
  </p:sldIdLst>
  <p:sldSz cx="9144000" cy="5143500" type="screen16x9"/>
  <p:notesSz cx="9144000" cy="5143500"/>
  <p:embeddedFontLst>
    <p:embeddedFont>
      <p:font typeface="Raleway" charset="0"/>
      <p:regular r:id="rId11"/>
      <p:bold r:id="rId12"/>
    </p:embeddedFont>
    <p:embeddedFont>
      <p:font typeface="Jura" charset="0"/>
      <p:regular r:id="rId13"/>
      <p:bold r:id="rId14"/>
    </p:embeddedFont>
    <p:embeddedFont>
      <p:font typeface="Source Sans Pro" charset="0"/>
      <p:regular r:id="rId15"/>
      <p:bold r:id="rId16"/>
      <p:italic r:id="rId17"/>
      <p:boldItalic r:id="rId18"/>
    </p:embeddedFont>
    <p:embeddedFont>
      <p:font typeface="Raleway-demi_bold" charset="0"/>
      <p:regular r:id="rId19"/>
    </p:embeddedFont>
    <p:embeddedFont>
      <p:font typeface="Jura-medium" charset="0"/>
      <p:regular r:id="rId20"/>
    </p:embeddedFont>
  </p:embeddedFontLst>
  <p:custDataLst>
    <p:tags r:id="rId21"/>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pPr/>
              <a:t>11/27/2020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pPr/>
              <a:t>‹#›</a:t>
            </a:fld>
            <a:endParaRPr lang="en-US" dirty="0"/>
          </a:p>
        </p:txBody>
      </p:sp>
    </p:spTree>
    <p:extLst>
      <p:ext uri="{BB962C8B-B14F-4D97-AF65-F5344CB8AC3E}">
        <p14:creationId xmlns:p14="http://schemas.microsoft.com/office/powerpoint/2010/main" xmlns=""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chemeClr val="accent3">
                <a:lumMod val="50000"/>
              </a:schemeClr>
            </a:gs>
            <a:gs pos="100000">
              <a:schemeClr val="accent1"/>
            </a:gs>
          </a:gsLst>
          <a:lin ang="3360000" scaled="0"/>
        </a:gradFill>
        <a:effectLst/>
      </p:bgPr>
    </p:bg>
    <p:spTree>
      <p:nvGrpSpPr>
        <p:cNvPr id="1" name=""/>
        <p:cNvGrpSpPr/>
        <p:nvPr/>
      </p:nvGrpSpPr>
      <p:grpSpPr>
        <a:xfrm>
          <a:off x="0" y="0"/>
          <a:ext cx="0" cy="0"/>
          <a:chOff x="0" y="0"/>
          <a:chExt cx="0" cy="0"/>
        </a:xfrm>
      </p:grpSpPr>
      <p:sp>
        <p:nvSpPr>
          <p:cNvPr id="2" name="Rectangle 1">
            <a:extLst>
              <a:ext uri="{8C14FC9B-6BAF-475F-95F1-8B22B94C10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AB5553-C8A5-49CE-B098-CCA2C55EEAA1}"/>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F1CCEAA4-A128-4906-BC25-EC2452184C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3A2C06B-6DFB-4719-A4C1-7C7F39128A11}"/>
              </a:ext>
            </a:extLst>
          </p:cNvPr>
          <p:cNvSpPr/>
          <p:nvPr/>
        </p:nvSpPr>
        <p:spPr>
          <a:xfrm>
            <a:off x="4692755" y="-14228"/>
            <a:ext cx="4451060" cy="5179070"/>
          </a:xfrm>
          <a:prstGeom prst="rect">
            <a:avLst/>
          </a:prstGeom>
          <a:gradFill rotWithShape="1">
            <a:gsLst>
              <a:gs pos="19824">
                <a:schemeClr val="tx1">
                  <a:alpha val="0"/>
                </a:schemeClr>
              </a:gs>
              <a:gs pos="100000">
                <a:schemeClr val="tx1">
                  <a:alpha val="4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67FBEAF6-993C-4699-98E5-02CC5BEC768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EB7CAFE-C638-48B4-A6E7-20291A58DF63}"/>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4">
            <a:extLst>
              <a:ext uri="{3B0F709E-2C06-4E2E-9779-4429A5619F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6C5DE53-8074-4D57-9525-D5B151DF30D2}"/>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4423E11D-A891-49E9-B9AB-072EC4508C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9F2115B-DF45-4039-B9AB-A5D95E06C68B}"/>
              </a:ext>
            </a:extLst>
          </p:cNvPr>
          <p:cNvSpPr/>
          <p:nvPr/>
        </p:nvSpPr>
        <p:spPr>
          <a:xfrm>
            <a:off x="4655169" y="-9525"/>
            <a:ext cx="4488830" cy="3931966"/>
          </a:xfrm>
          <a:custGeom>
            <a:avLst/>
            <a:gdLst/>
            <a:ahLst/>
            <a:cxnLst/>
            <a:rect l="0" t="0" r="r" b="b"/>
            <a:pathLst>
              <a:path w="4488831" h="3931967">
                <a:moveTo>
                  <a:pt x="2743595" y="0"/>
                </a:moveTo>
                <a:lnTo>
                  <a:pt x="4477273" y="18585"/>
                </a:lnTo>
                <a:lnTo>
                  <a:pt x="4488831" y="3931966"/>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D21847E3-9E39-483B-9719-034121BFF8C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937E1DA-3D1D-4EAD-A191-A16DDE5FFAD3}"/>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DF5B376F-3D24-401C-8292-B4314F7072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ECB77D-2113-4BDA-9F3C-9C539DB7B9C2}"/>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1C6EC083-04D6-47F8-BFE2-0DDD1D0518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CD019E-DC14-4AAA-81EF-FF6B5498D978}"/>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A298C64D-BD69-4965-8FEE-1AFB1D7CF2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D9BE39-232D-4417-9551-5E26D92F4D54}"/>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1E40AA11-C7CC-45B3-92E3-B31771D633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6F9C9DF-86B0-45EA-9AAB-D3A4909EBDB8}"/>
              </a:ext>
            </a:extLst>
          </p:cNvPr>
          <p:cNvSpPr/>
          <p:nvPr/>
        </p:nvSpPr>
        <p:spPr>
          <a:xfrm>
            <a:off x="4588969" y="4703"/>
            <a:ext cx="2427484" cy="2025625"/>
          </a:xfrm>
          <a:custGeom>
            <a:avLst/>
            <a:gdLst/>
            <a:ahLst/>
            <a:cxnLst/>
            <a:rect l="0" t="0" r="r" b="b"/>
            <a:pathLst>
              <a:path w="2427484" h="2025626">
                <a:moveTo>
                  <a:pt x="9525" y="0"/>
                </a:moveTo>
                <a:lnTo>
                  <a:pt x="75410" y="0"/>
                </a:lnTo>
                <a:lnTo>
                  <a:pt x="2427484"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C0303DEE-93F3-4E3F-B2D2-C4334BAAC6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A90C9F9-0C0A-4EF9-A646-D3AD06336B3C}"/>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accent3">
              <a:alpha val="5000"/>
              <a:lumMod val="20000"/>
              <a:lumOff val="8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AF850EFC-1354-42F7-A47B-B3D714ACDBA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78CF822-75C0-470F-9BFD-597DCDB8C557}"/>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accent3">
              <a:alpha val="1999"/>
              <a:lumMod val="20000"/>
              <a:lumOff val="8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a:extLst>
              <a:ext uri="{876ADAF1-0A0B-4F86-A76C-933F7D9CB68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200CC2-D32B-4B6E-8725-47C191FC3694}"/>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tx2">
              <a:alpha val="100000"/>
              <a:lumMod val="90000"/>
              <a:lumOff val="1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26716336-15E8-45EA-B9FD-C9703F7C561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B5506A8-4AC3-4DA7-9BF2-33B3CFE430BB}"/>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tx1">
              <a:alpha val="16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A47192F2-A2A2-4E72-9A75-85D7B8F2E04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B22C3DD-111E-49C5-9887-813902DA1B9B}"/>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Oval 16">
            <a:extLst>
              <a:ext uri="{C7280CF2-5DC0-43AE-8C2B-D84D1D1866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2DF5B1E-4AA5-4456-B68A-1A4AA1C3C5B6}"/>
              </a:ext>
            </a:extLst>
          </p:cNvPr>
          <p:cNvSpPr/>
          <p:nvPr/>
        </p:nvSpPr>
        <p:spPr>
          <a:xfrm>
            <a:off x="664194" y="-95250"/>
            <a:ext cx="7806548" cy="5340323"/>
          </a:xfrm>
          <a:prstGeom prst="ellipse">
            <a:avLst/>
          </a:prstGeom>
          <a:gradFill rotWithShape="1">
            <a:gsLst>
              <a:gs pos="0">
                <a:schemeClr val="bg2">
                  <a:alpha val="53999"/>
                  <a:lumMod val="50000"/>
                </a:schemeClr>
              </a:gs>
              <a:gs pos="61233">
                <a:schemeClr val="bg2">
                  <a:alpha val="0"/>
                  <a:lumMod val="50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a:extLst>
              <a:ext uri="{70F5EB40-C7EA-4251-8BD3-7147C03839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42E95F4-2870-4391-8AC3-573D6FE739CC}"/>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a:extLst>
              <a:ext uri="{F83BE701-8231-44DD-9D57-EB923FD81C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8C24319-4C4C-4C0D-9C32-32887A54040B}"/>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L-Shape 19">
            <a:extLst>
              <a:ext uri="{4A34ED7D-6ED1-410C-BBFD-88EDCF8351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FED95E-5D42-4295-9563-0CE71A36B3C4}"/>
              </a:ext>
            </a:extLst>
          </p:cNvPr>
          <p:cNvSpPr/>
          <p:nvPr/>
        </p:nvSpPr>
        <p:spPr>
          <a:xfrm rot="16200000">
            <a:off x="7540902" y="2878795"/>
            <a:ext cx="260250" cy="298774"/>
          </a:xfrm>
          <a:prstGeom prst="corner">
            <a:avLst>
              <a:gd name="adj1" fmla="val 14261"/>
              <a:gd name="adj2" fmla="val 11512"/>
            </a:avLst>
          </a:prstGeom>
          <a:solidFill>
            <a:schemeClr val="bg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L-Shape 20">
            <a:extLst>
              <a:ext uri="{2FC2A730-DFBD-4639-A5C1-25056302B5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A18BA69-5D85-40A7-BB3A-6A619D9A7FE8}"/>
              </a:ext>
            </a:extLst>
          </p:cNvPr>
          <p:cNvSpPr/>
          <p:nvPr/>
        </p:nvSpPr>
        <p:spPr>
          <a:xfrm rot="5400000">
            <a:off x="1337383" y="1422590"/>
            <a:ext cx="260250" cy="298774"/>
          </a:xfrm>
          <a:prstGeom prst="corner">
            <a:avLst>
              <a:gd name="adj1" fmla="val 14261"/>
              <a:gd name="adj2" fmla="val 11512"/>
            </a:avLst>
          </a:prstGeom>
          <a:solidFill>
            <a:schemeClr val="bg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Title 1">
            <a:extLst>
              <a:ext uri="{14F1EE35-C2A9-40D2-A590-DDDA7D59EB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9D5D87D-3529-4909-ACEC-442CDABEF218}"/>
              </a:ext>
            </a:extLst>
          </p:cNvPr>
          <p:cNvSpPr>
            <a:spLocks noGrp="1"/>
          </p:cNvSpPr>
          <p:nvPr>
            <p:ph type="title"/>
          </p:nvPr>
        </p:nvSpPr>
        <p:spPr>
          <a:xfrm>
            <a:off x="1654720" y="1431419"/>
            <a:ext cx="5899280" cy="1554480"/>
          </a:xfrm>
          <a:prstGeom prst="rect">
            <a:avLst/>
          </a:prstGeom>
        </p:spPr>
        <p:txBody>
          <a:bodyPr rtlCol="0"/>
          <a:lstStyle>
            <a:lvl1pPr lvl="0" algn="ctr">
              <a:defRPr lang="en-US" sz="4400" b="1" dirty="0">
                <a:solidFill>
                  <a:srgbClr val="FFFFFF"/>
                </a:solidFill>
                <a:latin typeface="+mj-lt"/>
              </a:defRPr>
            </a:lvl1pPr>
          </a:lstStyle>
          <a:p>
            <a:r>
              <a:rPr lang="en-US" dirty="0"/>
              <a:t>Click to edit Master title style</a:t>
            </a:r>
          </a:p>
        </p:txBody>
      </p:sp>
      <p:sp>
        <p:nvSpPr>
          <p:cNvPr id="23" name="Subtitle 2">
            <a:extLst>
              <a:ext uri="{24A790BE-0621-47DD-BE2B-AFA48C43DE8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3E8C2B6-A448-427F-B9D7-CA693E958027}"/>
              </a:ext>
            </a:extLst>
          </p:cNvPr>
          <p:cNvSpPr>
            <a:spLocks noGrp="1"/>
          </p:cNvSpPr>
          <p:nvPr>
            <p:ph type="subTitle" idx="1"/>
          </p:nvPr>
        </p:nvSpPr>
        <p:spPr>
          <a:xfrm>
            <a:off x="1656211" y="2987201"/>
            <a:ext cx="5903528" cy="320039"/>
          </a:xfrm>
          <a:prstGeom prst="rect">
            <a:avLst/>
          </a:prstGeom>
        </p:spPr>
        <p:txBody>
          <a:bodyPr vert="horz" lIns="91440" tIns="0" rtlCol="0" anchor="t">
            <a:normAutofit/>
          </a:bodyPr>
          <a:lstStyle>
            <a:lvl1pPr marL="0" lvl="0" indent="0" algn="ctr">
              <a:lnSpc>
                <a:spcPct val="100000"/>
              </a:lnSpc>
              <a:spcBef>
                <a:spcPts val="0"/>
              </a:spcBef>
              <a:buNone/>
              <a:defRPr lang="en-US" sz="1800" b="0" i="0" baseline="0" dirty="0">
                <a:solidFill>
                  <a:schemeClr val="bg2"/>
                </a:solidFill>
                <a:latin typeface="+mn-lt"/>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24" name="Slide Number Placeholder 5">
            <a:extLst>
              <a:ext uri="{DE3FB12D-8370-477F-B744-10A739571F7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8E58AA-D4D6-43B5-B34C-5FFA567E8580}"/>
              </a:ext>
            </a:extLst>
          </p:cNvPr>
          <p:cNvSpPr>
            <a:spLocks noGrp="1"/>
          </p:cNvSpPr>
          <p:nvPr>
            <p:ph type="sldNum" sz="quarter" idx="12"/>
          </p:nvPr>
        </p:nvSpPr>
        <p:spPr/>
        <p:txBody>
          <a:bodyPr rtlCol="0"/>
          <a:lstStyle>
            <a:lvl1pPr lvl="0"/>
          </a:lstStyle>
          <a:p>
            <a:r>
              <a:rPr lang="en-US" dirty="0"/>
              <a:t>&lt;#&gt;</a:t>
            </a:r>
          </a:p>
        </p:txBody>
      </p:sp>
      <p:sp>
        <p:nvSpPr>
          <p:cNvPr id="25" name="Footer Placeholder 4">
            <a:extLst>
              <a:ext uri="{68921E85-B800-4E67-9772-EDA0154C4F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52E5C45-D550-4D9C-AAAB-B2CF2A1C1B53}"/>
              </a:ext>
            </a:extLst>
          </p:cNvPr>
          <p:cNvSpPr>
            <a:spLocks noGrp="1"/>
          </p:cNvSpPr>
          <p:nvPr>
            <p:ph type="ftr" sz="quarter" idx="11"/>
          </p:nvPr>
        </p:nvSpPr>
        <p:spPr/>
        <p:txBody>
          <a:bodyPr rtlCol="0"/>
          <a:lstStyle>
            <a:lvl1pPr lvl="0"/>
          </a:lstStyle>
          <a:p>
            <a:r>
              <a:rPr lang="en-US" dirty="0"/>
              <a:t>Footer</a:t>
            </a:r>
          </a:p>
        </p:txBody>
      </p:sp>
      <p:sp>
        <p:nvSpPr>
          <p:cNvPr id="26" name="Date Placeholder 3">
            <a:extLst>
              <a:ext uri="{6099BAF8-8F80-46FE-A186-0D1147E9DC2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790D060-5702-45D7-9B17-E3ED5F6DD348}"/>
              </a:ext>
            </a:extLst>
          </p:cNvPr>
          <p:cNvSpPr>
            <a:spLocks noGrp="1"/>
          </p:cNvSpPr>
          <p:nvPr>
            <p:ph type="dt" sz="half" idx="10"/>
          </p:nvPr>
        </p:nvSpPr>
        <p:spPr/>
        <p:txBody>
          <a:bodyPr rtlCol="0"/>
          <a:lstStyle>
            <a:lvl1pPr lvl="0"/>
          </a:lstStyle>
          <a:p>
            <a:r>
              <a:rPr lang="en-US" dirty="0"/>
              <a:t>Date</a:t>
            </a:r>
          </a:p>
        </p:txBody>
      </p:sp>
    </p:spTree>
    <p:extLst>
      <p:ext uri="{58B2E817-DCBA-4901-8830-5A6A6C3DFB2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06395837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Text, and Images">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TextBox 1">
            <a:extLst>
              <a:ext uri="{DFD57D60-4B81-4C37-AE69-4777EB071C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54F296-8BEC-4AB8-A9C1-1FE41CC4B26E}"/>
              </a:ext>
            </a:extLst>
          </p:cNvPr>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solidFill>
                  <a:schemeClr val="bg1">
                    <a:lumMod val="75000"/>
                  </a:schemeClr>
                </a:solidFill>
              </a:rPr>
              <a:t>&lt;#&gt;</a:t>
            </a:r>
          </a:p>
        </p:txBody>
      </p:sp>
      <p:sp>
        <p:nvSpPr>
          <p:cNvPr id="3" name="Rectangle 2">
            <a:extLst>
              <a:ext uri="{CACEF71C-362F-482D-8BA3-CC145726856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7705F0-08C9-4F52-BFBA-9EDC65C4CA07}"/>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39C24CE2-ED6A-452B-8CCA-C961678609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D3EBDC-B746-4210-A414-1739AE36F773}"/>
              </a:ext>
            </a:extLst>
          </p:cNvPr>
          <p:cNvSpPr/>
          <p:nvPr/>
        </p:nvSpPr>
        <p:spPr>
          <a:xfrm>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a:extLst>
              <a:ext uri="{04DCF8EA-4C7B-46F0-8FBC-B8ECC173FC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B28B27-C0AF-4E0F-9766-E40C52BB8C60}"/>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62CE32CD-1D76-429F-91EA-50EF6D358D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806020-AFE9-4942-8D34-6736302BA95A}"/>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27CBF642-C287-49C3-91BF-7BCA85FA3D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5A1946F-6BC4-4D17-AF55-15708F513AEA}"/>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F2409854-A818-4883-98B8-9E581745550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6596D5C-A578-4839-A3B3-AAC41FE90DA9}"/>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AEFC8F2C-9790-4890-8CD9-C882B8404CE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2DB6662-91F7-4660-B97F-4C5F050F5B87}"/>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D7AF5379-90C3-40F3-9423-D673B814BF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89B7D3-8183-4C42-A0A0-4646BABB2203}"/>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4FF937E1-C7C9-4C63-B791-3C302E7E4FD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D3A4BDE-0844-4CB6-AFEF-A932AB8338DE}"/>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8731EF51-8036-43AA-BB37-3CA749DF05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55AC0C9-3237-4DF8-961A-EDA3C517F40E}"/>
              </a:ext>
            </a:extLst>
          </p:cNvPr>
          <p:cNvSpPr/>
          <p:nvPr/>
        </p:nvSpPr>
        <p:spPr>
          <a:xfrm>
            <a:off x="4522294" y="4703"/>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BBF8989F-A638-443F-B531-1B3325A2596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A0F6AB0-A6DC-434D-B3C0-2C5967B0B815}"/>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bg1">
              <a:alpha val="5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a:extLst>
              <a:ext uri="{4653278C-7253-494D-9D9D-C6DD71F183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7B2CABF-1089-4D84-9FB9-39614B9F9568}"/>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16F07994-C506-4CE1-B9F8-68F9A8A680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B65475E-2292-463E-9A51-140B4B4E0BA5}"/>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bg1">
              <a:alpha val="2999"/>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22BC0F13-1EBD-4C7F-91CE-FA7ECB607AB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1E67CD-BA6B-4F66-B708-2908F0FF6794}"/>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accent4">
              <a:alpha val="6000"/>
              <a:lumMod val="40000"/>
              <a:lumOff val="6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16">
            <a:extLst>
              <a:ext uri="{363918FE-60EB-4A36-9650-B541710BC99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DDFB19D-5061-4975-A42F-B70AAE1062EF}"/>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a:extLst>
              <a:ext uri="{1CE43C30-F8F8-4BDE-9E69-00FBD0CAE3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2D94C99-A6F0-4082-A115-CADBC202A8ED}"/>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a:extLst>
              <a:ext uri="{07859D0E-AE97-4DEA-A0FA-581DB01A536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7FE9434-F2AD-48CB-93D3-1EDBF9C1F163}"/>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19">
            <a:extLst>
              <a:ext uri="{14CC9A89-8697-44AE-95E5-C2904212478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13ED8A3-D8A1-457A-8ADA-96EC434BED8A}"/>
              </a:ext>
            </a:extLst>
          </p:cNvPr>
          <p:cNvSpPr/>
          <p:nvPr/>
        </p:nvSpPr>
        <p:spPr>
          <a:xfrm>
            <a:off x="550157" y="1389464"/>
            <a:ext cx="1308995" cy="981746"/>
          </a:xfrm>
          <a:custGeom>
            <a:avLst/>
            <a:gdLst/>
            <a:ahLst/>
            <a:cxnLst/>
            <a:rect l="0" t="0" r="r" b="b"/>
            <a:pathLst>
              <a:path w="1308996" h="981747">
                <a:moveTo>
                  <a:pt x="0" y="0"/>
                </a:moveTo>
                <a:lnTo>
                  <a:pt x="1308996" y="17742"/>
                </a:lnTo>
                <a:lnTo>
                  <a:pt x="549824" y="981747"/>
                </a:lnTo>
                <a:close/>
              </a:path>
            </a:pathLst>
          </a:custGeom>
          <a:gradFill rotWithShape="1">
            <a:gsLst>
              <a:gs pos="100000">
                <a:schemeClr val="tx2">
                  <a:lumMod val="75000"/>
                  <a:lumOff val="25000"/>
                </a:schemeClr>
              </a:gs>
              <a:gs pos="0">
                <a:schemeClr val="accent3">
                  <a:alpha val="0"/>
                  <a:lumMod val="50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20">
            <a:extLst>
              <a:ext uri="{1B45DAAF-F3C3-4664-A274-A06874949B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CBF4327-5E86-4583-986A-94EA79AC7F3A}"/>
              </a:ext>
            </a:extLst>
          </p:cNvPr>
          <p:cNvSpPr/>
          <p:nvPr/>
        </p:nvSpPr>
        <p:spPr>
          <a:xfrm>
            <a:off x="3130839" y="3190124"/>
            <a:ext cx="1135938" cy="851953"/>
          </a:xfrm>
          <a:custGeom>
            <a:avLst/>
            <a:gdLst/>
            <a:ahLst/>
            <a:cxnLst/>
            <a:rect l="0" t="0" r="r" b="b"/>
            <a:pathLst>
              <a:path w="2210116" h="1574589">
                <a:moveTo>
                  <a:pt x="0" y="0"/>
                </a:moveTo>
                <a:lnTo>
                  <a:pt x="2210116" y="28456"/>
                </a:lnTo>
                <a:lnTo>
                  <a:pt x="815751" y="1574589"/>
                </a:lnTo>
                <a:close/>
              </a:path>
            </a:pathLst>
          </a:custGeom>
          <a:solidFill>
            <a:schemeClr val="bg2">
              <a:alpha val="27999"/>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21">
            <a:extLst>
              <a:ext uri="{DEBA92DC-CB0B-4097-B6AB-240C4ABE4C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77BC094-1F20-4E35-A060-7BB492046C46}"/>
              </a:ext>
            </a:extLst>
          </p:cNvPr>
          <p:cNvSpPr/>
          <p:nvPr/>
        </p:nvSpPr>
        <p:spPr>
          <a:xfrm>
            <a:off x="3065232" y="3323711"/>
            <a:ext cx="387481" cy="264802"/>
          </a:xfrm>
          <a:custGeom>
            <a:avLst/>
            <a:gdLst/>
            <a:ahLst/>
            <a:cxnLst/>
            <a:rect l="0" t="0" r="r" b="b"/>
            <a:pathLst>
              <a:path w="2210116" h="1574589">
                <a:moveTo>
                  <a:pt x="0" y="0"/>
                </a:moveTo>
                <a:lnTo>
                  <a:pt x="2210116" y="28456"/>
                </a:lnTo>
                <a:lnTo>
                  <a:pt x="815751" y="1574589"/>
                </a:lnTo>
                <a:close/>
              </a:path>
            </a:pathLst>
          </a:custGeom>
          <a:solidFill>
            <a:schemeClr val="accent2">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22">
            <a:extLst>
              <a:ext uri="{D0163021-2456-48B8-9351-E8F9EEB6CA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1ECA725-D90D-4220-AB7A-F21F2A0D7E62}"/>
              </a:ext>
            </a:extLst>
          </p:cNvPr>
          <p:cNvSpPr/>
          <p:nvPr/>
        </p:nvSpPr>
        <p:spPr>
          <a:xfrm>
            <a:off x="768323" y="2033528"/>
            <a:ext cx="285354" cy="178643"/>
          </a:xfrm>
          <a:custGeom>
            <a:avLst/>
            <a:gdLst/>
            <a:ahLst/>
            <a:cxnLst/>
            <a:rect l="0" t="0" r="r" b="b"/>
            <a:pathLst>
              <a:path w="2210116" h="1574589">
                <a:moveTo>
                  <a:pt x="0" y="0"/>
                </a:moveTo>
                <a:lnTo>
                  <a:pt x="2210116" y="28456"/>
                </a:lnTo>
                <a:lnTo>
                  <a:pt x="815751" y="1574589"/>
                </a:lnTo>
                <a:close/>
              </a:path>
            </a:pathLst>
          </a:custGeom>
          <a:solidFill>
            <a:schemeClr val="accent2">
              <a:alpha val="70000"/>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Freeform 23">
            <a:extLst>
              <a:ext uri="{4B62F16B-8189-43EB-AC81-1801B59B8E8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E46459D-EAA0-4D8B-AA8B-33E3219B0CBD}"/>
              </a:ext>
            </a:extLst>
          </p:cNvPr>
          <p:cNvSpPr/>
          <p:nvPr/>
        </p:nvSpPr>
        <p:spPr>
          <a:xfrm rot="480000">
            <a:off x="7657891" y="1362139"/>
            <a:ext cx="1056877" cy="1481734"/>
          </a:xfrm>
          <a:custGeom>
            <a:avLst/>
            <a:gdLst/>
            <a:ahLst/>
            <a:cxnLst/>
            <a:rect l="0" t="0" r="r" b="b"/>
            <a:pathLst>
              <a:path w="1111537" h="1290025">
                <a:moveTo>
                  <a:pt x="0" y="0"/>
                </a:moveTo>
                <a:lnTo>
                  <a:pt x="1111537" y="34526"/>
                </a:lnTo>
                <a:lnTo>
                  <a:pt x="379419" y="1290025"/>
                </a:lnTo>
                <a:close/>
              </a:path>
            </a:pathLst>
          </a:custGeom>
          <a:solidFill>
            <a:schemeClr val="accent2">
              <a:alpha val="33000"/>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5" name="Freeform 24">
            <a:extLst>
              <a:ext uri="{D3703331-5EBB-4141-B413-0F443D5BF8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AB184B-9E31-40CC-8FEE-65BAEF0005C9}"/>
              </a:ext>
            </a:extLst>
          </p:cNvPr>
          <p:cNvSpPr/>
          <p:nvPr/>
        </p:nvSpPr>
        <p:spPr>
          <a:xfrm>
            <a:off x="8285710" y="1668179"/>
            <a:ext cx="384343" cy="264802"/>
          </a:xfrm>
          <a:custGeom>
            <a:avLst/>
            <a:gdLst/>
            <a:ahLst/>
            <a:cxnLst/>
            <a:rect l="0" t="0" r="r" b="b"/>
            <a:pathLst>
              <a:path w="2210116" h="1574589">
                <a:moveTo>
                  <a:pt x="0" y="0"/>
                </a:moveTo>
                <a:lnTo>
                  <a:pt x="2210116" y="28456"/>
                </a:lnTo>
                <a:lnTo>
                  <a:pt x="815751" y="1574589"/>
                </a:lnTo>
                <a:close/>
              </a:path>
            </a:pathLst>
          </a:custGeom>
          <a:solidFill>
            <a:schemeClr val="accent2">
              <a:alpha val="80000"/>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6" name="Freeform 25">
            <a:extLst>
              <a:ext uri="{E1E978CB-0ACA-46A6-A860-FDAF7C30953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14A6FC-368B-47DF-A51B-F27926E8236F}"/>
              </a:ext>
            </a:extLst>
          </p:cNvPr>
          <p:cNvSpPr/>
          <p:nvPr/>
        </p:nvSpPr>
        <p:spPr>
          <a:xfrm>
            <a:off x="1935432" y="1463135"/>
            <a:ext cx="1384326" cy="2247979"/>
          </a:xfrm>
          <a:custGeom>
            <a:avLst/>
            <a:gdLst/>
            <a:ahLst/>
            <a:cxnLst/>
            <a:rect l="0" t="0" r="r" b="b"/>
            <a:pathLst>
              <a:path w="1384327" h="2247979">
                <a:moveTo>
                  <a:pt x="9525" y="2229087"/>
                </a:moveTo>
                <a:lnTo>
                  <a:pt x="1318086" y="0"/>
                </a:lnTo>
                <a:lnTo>
                  <a:pt x="1384326" y="104775"/>
                </a:lnTo>
                <a:lnTo>
                  <a:pt x="28456" y="2247979"/>
                </a:lnTo>
                <a:close/>
              </a:path>
            </a:pathLst>
          </a:custGeom>
          <a:gradFill rotWithShape="1">
            <a:gsLst>
              <a:gs pos="0">
                <a:schemeClr val="bg2">
                  <a:alpha val="0"/>
                  <a:lumMod val="50000"/>
                </a:schemeClr>
              </a:gs>
              <a:gs pos="100000">
                <a:schemeClr val="tx2">
                  <a:lumMod val="75000"/>
                  <a:lumOff val="2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7" name="Freeform 26">
            <a:extLst>
              <a:ext uri="{5E59DC05-69A1-41AA-897E-B5077ACD5EB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D33555-87BF-4784-9769-7D14F4C0DBBB}"/>
              </a:ext>
            </a:extLst>
          </p:cNvPr>
          <p:cNvSpPr/>
          <p:nvPr/>
        </p:nvSpPr>
        <p:spPr>
          <a:xfrm rot="18840000">
            <a:off x="5048607" y="1257700"/>
            <a:ext cx="627068" cy="2375196"/>
          </a:xfrm>
          <a:custGeom>
            <a:avLst/>
            <a:gdLst/>
            <a:ahLst/>
            <a:cxnLst/>
            <a:rect l="0" t="0" r="r" b="b"/>
            <a:pathLst>
              <a:path w="627069" h="2375196">
                <a:moveTo>
                  <a:pt x="0" y="2356305"/>
                </a:moveTo>
                <a:lnTo>
                  <a:pt x="556880" y="0"/>
                </a:lnTo>
                <a:lnTo>
                  <a:pt x="627069" y="6784"/>
                </a:lnTo>
                <a:lnTo>
                  <a:pt x="18931" y="2375196"/>
                </a:lnTo>
                <a:close/>
              </a:path>
            </a:pathLst>
          </a:custGeom>
          <a:gradFill rotWithShape="1">
            <a:gsLst>
              <a:gs pos="0">
                <a:schemeClr val="accent2">
                  <a:alpha val="0"/>
                  <a:lumMod val="75000"/>
                </a:schemeClr>
              </a:gs>
              <a:gs pos="100000">
                <a:schemeClr val="accent2">
                  <a:lumMod val="7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8" name="Title 1">
            <a:extLst>
              <a:ext uri="{B6ADC85D-7B66-4903-B219-CA86DAB41CB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CF7249-A6E6-4A6D-8431-EE7D24971027}"/>
              </a:ext>
            </a:extLst>
          </p:cNvPr>
          <p:cNvSpPr>
            <a:spLocks noGrp="1"/>
          </p:cNvSpPr>
          <p:nvPr>
            <p:ph type="title"/>
          </p:nvPr>
        </p:nvSpPr>
        <p:spPr/>
        <p:txBody>
          <a:bodyPr rtlCol="0"/>
          <a:lstStyle>
            <a:lvl1pPr lvl="0">
              <a:defRPr lang="en-US" dirty="0">
                <a:solidFill>
                  <a:srgbClr val="FFFFFF"/>
                </a:solidFill>
              </a:defRPr>
            </a:lvl1pPr>
          </a:lstStyle>
          <a:p>
            <a:r>
              <a:rPr lang="en-US" dirty="0"/>
              <a:t>Click to edit Master title style</a:t>
            </a:r>
          </a:p>
        </p:txBody>
      </p:sp>
      <p:sp>
        <p:nvSpPr>
          <p:cNvPr id="29" name="Content Placeholder 2">
            <a:extLst>
              <a:ext uri="{6CC6E86E-328C-4C5B-AB3C-5502C17714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29958F-878D-479A-AB54-6655A9A84FF9}"/>
              </a:ext>
            </a:extLst>
          </p:cNvPr>
          <p:cNvSpPr>
            <a:spLocks noGrp="1"/>
          </p:cNvSpPr>
          <p:nvPr>
            <p:ph type="body" idx="1"/>
          </p:nvPr>
        </p:nvSpPr>
        <p:spPr>
          <a:xfrm>
            <a:off x="933577" y="3781155"/>
            <a:ext cx="1905000" cy="407078"/>
          </a:xfrm>
          <a:prstGeom prst="rect">
            <a:avLst/>
          </a:prstGeom>
        </p:spPr>
        <p:txBody>
          <a:bodyPr vert="horz"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0" name="Picture Placeholder 2">
            <a:extLst>
              <a:ext uri="{76E4E020-5E89-40DC-8006-AB171134304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51776F-A750-4BEB-A688-FA7634D81911}"/>
              </a:ext>
            </a:extLst>
          </p:cNvPr>
          <p:cNvSpPr>
            <a:spLocks noGrp="1"/>
          </p:cNvSpPr>
          <p:nvPr>
            <p:ph type="pic" idx="2"/>
          </p:nvPr>
        </p:nvSpPr>
        <p:spPr>
          <a:xfrm>
            <a:off x="682480" y="1454321"/>
            <a:ext cx="2559067" cy="2205195"/>
          </a:xfrm>
          <a:custGeom>
            <a:avLst/>
            <a:gdLst/>
            <a:ahLst/>
            <a:cxnLst/>
            <a:rect l="0" t="0" r="r" b="b"/>
            <a:pathLst>
              <a:path w="2559067" h="2205196">
                <a:moveTo>
                  <a:pt x="0" y="0"/>
                </a:moveTo>
                <a:lnTo>
                  <a:pt x="2559067" y="9565"/>
                </a:lnTo>
                <a:lnTo>
                  <a:pt x="1292752" y="2205196"/>
                </a:lnTo>
                <a:close/>
              </a:path>
            </a:pathLst>
          </a:custGeom>
          <a:solidFill>
            <a:schemeClr val="bg1"/>
          </a:solidFill>
          <a:ln w="38100">
            <a:noFill/>
            <a:miter lim="800000"/>
          </a:ln>
        </p:spPr>
        <p:txBody>
          <a:bodyPr rtlCol="0"/>
          <a:lstStyle/>
          <a:p>
            <a:r>
              <a:rPr lang="en-US" dirty="0"/>
              <a:t>Click icon to add picture</a:t>
            </a:r>
          </a:p>
        </p:txBody>
      </p:sp>
      <p:sp>
        <p:nvSpPr>
          <p:cNvPr id="31" name="Content Placeholder 2">
            <a:extLst>
              <a:ext uri="{29E92D7A-0DE7-48A3-9F34-C787C6C7EB2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247B40A-C109-47E2-98A0-400765947DBC}"/>
              </a:ext>
            </a:extLst>
          </p:cNvPr>
          <p:cNvSpPr>
            <a:spLocks noGrp="1"/>
          </p:cNvSpPr>
          <p:nvPr>
            <p:ph type="body" idx="3"/>
          </p:nvPr>
        </p:nvSpPr>
        <p:spPr>
          <a:xfrm>
            <a:off x="3658165" y="3781155"/>
            <a:ext cx="1905000" cy="407078"/>
          </a:xfrm>
          <a:prstGeom prst="rect">
            <a:avLst/>
          </a:prstGeom>
        </p:spPr>
        <p:txBody>
          <a:bodyPr vert="horz"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2" name="Picture Placeholder 2">
            <a:extLst>
              <a:ext uri="{83C82BCF-B55E-44C9-96CF-6701CBC3A3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67C7E0-5D1B-4C81-9B32-ADEBF4B243CA}"/>
              </a:ext>
            </a:extLst>
          </p:cNvPr>
          <p:cNvSpPr>
            <a:spLocks noGrp="1"/>
          </p:cNvSpPr>
          <p:nvPr>
            <p:ph type="pic" idx="4"/>
          </p:nvPr>
        </p:nvSpPr>
        <p:spPr>
          <a:xfrm>
            <a:off x="3254981" y="1444756"/>
            <a:ext cx="2833884" cy="2229601"/>
          </a:xfrm>
          <a:custGeom>
            <a:avLst/>
            <a:gdLst/>
            <a:ahLst/>
            <a:cxnLst/>
            <a:rect l="0" t="0" r="r" b="b"/>
            <a:pathLst>
              <a:path w="2833885" h="2229601">
                <a:moveTo>
                  <a:pt x="1421636" y="0"/>
                </a:moveTo>
                <a:lnTo>
                  <a:pt x="2833885" y="2229601"/>
                </a:lnTo>
                <a:lnTo>
                  <a:pt x="0" y="2224206"/>
                </a:lnTo>
                <a:close/>
              </a:path>
            </a:pathLst>
          </a:custGeom>
          <a:solidFill>
            <a:schemeClr val="bg1"/>
          </a:solidFill>
          <a:ln w="38100">
            <a:noFill/>
            <a:miter lim="800000"/>
          </a:ln>
        </p:spPr>
        <p:txBody>
          <a:bodyPr rtlCol="0"/>
          <a:lstStyle/>
          <a:p>
            <a:r>
              <a:rPr lang="en-US" dirty="0"/>
              <a:t>Click icon to add picture</a:t>
            </a:r>
          </a:p>
        </p:txBody>
      </p:sp>
      <p:sp>
        <p:nvSpPr>
          <p:cNvPr id="33" name="Content Placeholder 2">
            <a:extLst>
              <a:ext uri="{E3A6277A-3FF1-420E-88EF-BCD38E2A07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C7EAE2-FBE3-4BA7-91EB-1856EB04EBEF}"/>
              </a:ext>
            </a:extLst>
          </p:cNvPr>
          <p:cNvSpPr>
            <a:spLocks noGrp="1"/>
          </p:cNvSpPr>
          <p:nvPr>
            <p:ph type="body" idx="5"/>
          </p:nvPr>
        </p:nvSpPr>
        <p:spPr>
          <a:xfrm>
            <a:off x="6415463" y="3800741"/>
            <a:ext cx="1905000" cy="407078"/>
          </a:xfrm>
          <a:prstGeom prst="rect">
            <a:avLst/>
          </a:prstGeom>
        </p:spPr>
        <p:txBody>
          <a:bodyPr vert="horz"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4" name="Picture Placeholder 2">
            <a:extLst>
              <a:ext uri="{EED8553A-5396-402F-BC19-B2FB7AF788B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429B283-07C3-413F-BE50-2E327ED18E6D}"/>
              </a:ext>
            </a:extLst>
          </p:cNvPr>
          <p:cNvSpPr>
            <a:spLocks noGrp="1"/>
          </p:cNvSpPr>
          <p:nvPr>
            <p:ph type="pic" idx="6"/>
          </p:nvPr>
        </p:nvSpPr>
        <p:spPr>
          <a:xfrm>
            <a:off x="6088944" y="1387804"/>
            <a:ext cx="2539203" cy="2290723"/>
          </a:xfrm>
          <a:custGeom>
            <a:avLst/>
            <a:gdLst/>
            <a:ahLst/>
            <a:cxnLst/>
            <a:rect l="0" t="0" r="r" b="b"/>
            <a:pathLst>
              <a:path w="2539204" h="2290723">
                <a:moveTo>
                  <a:pt x="0" y="0"/>
                </a:moveTo>
                <a:lnTo>
                  <a:pt x="2539204" y="198"/>
                </a:lnTo>
                <a:lnTo>
                  <a:pt x="1287713" y="2290723"/>
                </a:lnTo>
                <a:close/>
              </a:path>
            </a:pathLst>
          </a:custGeom>
          <a:solidFill>
            <a:schemeClr val="bg1"/>
          </a:solidFill>
          <a:ln w="38100">
            <a:noFill/>
            <a:miter lim="800000"/>
          </a:ln>
        </p:spPr>
        <p:txBody>
          <a:bodyPr rtlCol="0"/>
          <a:lstStyle/>
          <a:p>
            <a:r>
              <a:rPr lang="en-US" dirty="0"/>
              <a:t>Click icon to add picture</a:t>
            </a:r>
          </a:p>
        </p:txBody>
      </p:sp>
      <p:sp>
        <p:nvSpPr>
          <p:cNvPr id="35" name="Slide Number Placeholder 4">
            <a:extLst>
              <a:ext uri="{8488B3C3-8236-44A7-91EE-6071A4E511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88ABB2-228F-4542-9CE0-11ED7F393114}"/>
              </a:ext>
            </a:extLst>
          </p:cNvPr>
          <p:cNvSpPr>
            <a:spLocks noGrp="1"/>
          </p:cNvSpPr>
          <p:nvPr>
            <p:ph type="sldNum" sz="quarter" idx="12"/>
          </p:nvPr>
        </p:nvSpPr>
        <p:spPr/>
        <p:txBody>
          <a:bodyPr rtlCol="0"/>
          <a:lstStyle>
            <a:lvl1pPr lvl="0"/>
          </a:lstStyle>
          <a:p>
            <a:r>
              <a:rPr lang="en-US" dirty="0"/>
              <a:t>&lt;#&gt;</a:t>
            </a:r>
          </a:p>
        </p:txBody>
      </p:sp>
      <p:sp>
        <p:nvSpPr>
          <p:cNvPr id="36" name="Footer Placeholder 3">
            <a:extLst>
              <a:ext uri="{4C0F3C17-0306-47FF-9961-E3CCC67F3D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F5D5D23-D867-4C86-99A9-4D40AA572487}"/>
              </a:ext>
            </a:extLst>
          </p:cNvPr>
          <p:cNvSpPr>
            <a:spLocks noGrp="1"/>
          </p:cNvSpPr>
          <p:nvPr>
            <p:ph type="ftr" sz="quarter" idx="11"/>
          </p:nvPr>
        </p:nvSpPr>
        <p:spPr/>
        <p:txBody>
          <a:bodyPr rtlCol="0"/>
          <a:lstStyle>
            <a:lvl1pPr lvl="0"/>
          </a:lstStyle>
          <a:p>
            <a:r>
              <a:rPr lang="en-US" dirty="0"/>
              <a:t>Footer</a:t>
            </a:r>
          </a:p>
        </p:txBody>
      </p:sp>
      <p:sp>
        <p:nvSpPr>
          <p:cNvPr id="37" name="Date Placeholder 1">
            <a:extLst>
              <a:ext uri="{542DF89B-DD49-4C6C-82B8-B4B59C73EED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67B958-2331-46BC-B527-5452D0F3081D}"/>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A8DFCA86-2F86-422E-9BA8-E76EC18111C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0639583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s">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Rectangle 1">
            <a:extLst>
              <a:ext uri="{DD4F12F5-B4FA-472C-BFE7-64F6D2EDE3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BBE766-6A56-49A9-8A16-67A5A2DEE477}"/>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A0C881E5-D299-4609-8041-31894CB9645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546CE1-F8C3-40C4-BF57-0390BA23D8A6}"/>
              </a:ext>
            </a:extLst>
          </p:cNvPr>
          <p:cNvSpPr/>
          <p:nvPr/>
        </p:nvSpPr>
        <p:spPr>
          <a:xfrm>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CBCB47A7-BBBC-413D-8141-F20DA57C4CF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FD30F2-67B7-4679-A5BA-6ECB82988280}"/>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4">
            <a:extLst>
              <a:ext uri="{0A586AFE-3132-4BE5-9D3A-C3127C5A862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1CEDD98-D8EA-44E4-B90A-F525C1CFB5F7}"/>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5A1CA0FF-582B-41D9-A4E3-BD4DCE6E669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A114E95-3616-48E2-92FB-709ADD660629}"/>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921E8094-7F9F-425D-89CE-036C556C3E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7AEA1B-7FFD-4E1E-AED9-02533784D0F0}"/>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91B56EEF-1451-4150-9CDB-87136F758C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0F25C3-4178-4447-B8F5-B9862C7392BA}"/>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EBBB3E96-6DD5-476C-ABB4-3C6FBF193E4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FF7ACA-7A56-483D-A928-22B35D50FADB}"/>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3F72B742-737F-4EF1-98D8-5F95D1356E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C5ACE49-838E-4DF5-8C3F-BE985BDE5926}"/>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CBC5C3BF-2153-4E54-BE74-0EEF05B9A4C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3FD427E-08CD-47A9-9581-8213DDA6A95B}"/>
              </a:ext>
            </a:extLst>
          </p:cNvPr>
          <p:cNvSpPr/>
          <p:nvPr/>
        </p:nvSpPr>
        <p:spPr>
          <a:xfrm>
            <a:off x="4522294" y="4703"/>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FB2912B7-6E97-40DD-8A6B-3661079CC9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3AD497D-F66E-403B-A881-2D1B91B1CF2E}"/>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bg1">
              <a:alpha val="4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7FE07D90-D1CB-4B9F-A513-D436358575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3416F6-C012-447E-8786-4EAD84CFFB67}"/>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a:extLst>
              <a:ext uri="{8C80A660-4D60-45EF-A693-2B194422D9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802B76-270F-471E-A567-63CEF28C32FE}"/>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244FCD64-CE14-4250-9241-AA71008171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C3707A0-935F-4AB2-B50E-A9D71AB760BA}"/>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93BDA34A-BE6D-4848-9260-F6CCA13D16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C8BF31A-ADC1-41F2-8904-33BEA1A6933C}"/>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Title 1">
            <a:extLst>
              <a:ext uri="{B6D533A1-4CD0-4FCA-87F2-8D04AE18395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E6A08E-6533-4DF1-BD45-3CD5A9EC2315}"/>
              </a:ext>
            </a:extLst>
          </p:cNvPr>
          <p:cNvSpPr>
            <a:spLocks noGrp="1"/>
          </p:cNvSpPr>
          <p:nvPr>
            <p:ph type="title"/>
          </p:nvPr>
        </p:nvSpPr>
        <p:spPr>
          <a:xfrm>
            <a:off x="294036" y="3076811"/>
            <a:ext cx="3177648" cy="950228"/>
          </a:xfrm>
          <a:prstGeom prst="rect">
            <a:avLst/>
          </a:prstGeom>
        </p:spPr>
        <p:txBody>
          <a:bodyPr rtlCol="0"/>
          <a:lstStyle>
            <a:lvl1pPr lvl="0">
              <a:defRPr lang="en-US" dirty="0">
                <a:solidFill>
                  <a:srgbClr val="FFFFFF"/>
                </a:solidFill>
              </a:defRPr>
            </a:lvl1pPr>
          </a:lstStyle>
          <a:p>
            <a:r>
              <a:rPr lang="en-US" dirty="0"/>
              <a:t>Click to edit Master title style</a:t>
            </a:r>
          </a:p>
        </p:txBody>
      </p:sp>
      <p:sp>
        <p:nvSpPr>
          <p:cNvPr id="18" name="Picture Placeholder 2">
            <a:extLst>
              <a:ext uri="{BF38921E-A193-442E-85B4-401F6BB6B9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82ED22-DBCB-4816-BE85-5EAFD704B69C}"/>
              </a:ext>
            </a:extLst>
          </p:cNvPr>
          <p:cNvSpPr>
            <a:spLocks noGrp="1"/>
          </p:cNvSpPr>
          <p:nvPr>
            <p:ph type="pic" idx="1"/>
          </p:nvPr>
        </p:nvSpPr>
        <p:spPr>
          <a:xfrm>
            <a:off x="1599370" y="-4900"/>
            <a:ext cx="4133336" cy="3424613"/>
          </a:xfrm>
          <a:custGeom>
            <a:avLst/>
            <a:gdLst/>
            <a:ahLst/>
            <a:cxnLst/>
            <a:rect l="0" t="0" r="r" b="b"/>
            <a:pathLst>
              <a:path w="4133336" h="3424613">
                <a:moveTo>
                  <a:pt x="0" y="0"/>
                </a:moveTo>
                <a:lnTo>
                  <a:pt x="4133336" y="40"/>
                </a:lnTo>
                <a:lnTo>
                  <a:pt x="2247426" y="3424613"/>
                </a:lnTo>
                <a:close/>
              </a:path>
            </a:pathLst>
          </a:custGeom>
          <a:solidFill>
            <a:schemeClr val="bg1"/>
          </a:solidFill>
          <a:ln w="38100">
            <a:noFill/>
            <a:miter lim="800000"/>
          </a:ln>
        </p:spPr>
        <p:txBody>
          <a:bodyPr rtlCol="0"/>
          <a:lstStyle/>
          <a:p>
            <a:r>
              <a:rPr lang="en-US" dirty="0"/>
              <a:t>Click icon to add picture</a:t>
            </a:r>
          </a:p>
        </p:txBody>
      </p:sp>
      <p:sp>
        <p:nvSpPr>
          <p:cNvPr id="19" name="Picture Placeholder 2">
            <a:extLst>
              <a:ext uri="{F971AED2-59C4-4854-B919-2A51F645672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8CD6C6D-F32F-4580-BAD7-3F1FBA6D86D8}"/>
              </a:ext>
            </a:extLst>
          </p:cNvPr>
          <p:cNvSpPr>
            <a:spLocks noGrp="1"/>
          </p:cNvSpPr>
          <p:nvPr>
            <p:ph type="pic" idx="2"/>
          </p:nvPr>
        </p:nvSpPr>
        <p:spPr>
          <a:xfrm>
            <a:off x="2852876" y="4663"/>
            <a:ext cx="4731524" cy="5176778"/>
          </a:xfrm>
          <a:custGeom>
            <a:avLst/>
            <a:gdLst/>
            <a:ahLst/>
            <a:cxnLst/>
            <a:rect l="0" t="0" r="r" b="b"/>
            <a:pathLst>
              <a:path w="4731524" h="5176779">
                <a:moveTo>
                  <a:pt x="2951389" y="0"/>
                </a:moveTo>
                <a:lnTo>
                  <a:pt x="4731524" y="1896245"/>
                </a:lnTo>
                <a:lnTo>
                  <a:pt x="0" y="5176779"/>
                </a:lnTo>
                <a:close/>
              </a:path>
            </a:pathLst>
          </a:custGeom>
          <a:solidFill>
            <a:schemeClr val="bg1"/>
          </a:solidFill>
          <a:ln w="38100">
            <a:noFill/>
            <a:miter lim="800000"/>
          </a:ln>
        </p:spPr>
        <p:txBody>
          <a:bodyPr rtlCol="0"/>
          <a:lstStyle/>
          <a:p>
            <a:r>
              <a:rPr lang="en-US" dirty="0"/>
              <a:t>Click icon to add picture</a:t>
            </a:r>
          </a:p>
        </p:txBody>
      </p:sp>
      <p:sp>
        <p:nvSpPr>
          <p:cNvPr id="20" name="Picture Placeholder 2">
            <a:extLst>
              <a:ext uri="{7621A68B-0317-474A-BD2F-DFB14189E2F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F239350-026C-4039-9B44-41A42BB1F6DA}"/>
              </a:ext>
            </a:extLst>
          </p:cNvPr>
          <p:cNvSpPr>
            <a:spLocks noGrp="1"/>
          </p:cNvSpPr>
          <p:nvPr>
            <p:ph type="pic" idx="3"/>
          </p:nvPr>
        </p:nvSpPr>
        <p:spPr>
          <a:xfrm>
            <a:off x="5887932" y="-23990"/>
            <a:ext cx="3274880" cy="3547924"/>
          </a:xfrm>
          <a:custGeom>
            <a:avLst/>
            <a:gdLst/>
            <a:ahLst/>
            <a:cxnLst/>
            <a:rect l="0" t="0" r="r" b="b"/>
            <a:pathLst>
              <a:path w="3274881" h="3547924">
                <a:moveTo>
                  <a:pt x="0" y="19248"/>
                </a:moveTo>
                <a:lnTo>
                  <a:pt x="3274881" y="0"/>
                </a:lnTo>
                <a:lnTo>
                  <a:pt x="3255791" y="3547924"/>
                </a:lnTo>
                <a:close/>
              </a:path>
            </a:pathLst>
          </a:custGeom>
          <a:solidFill>
            <a:schemeClr val="bg1"/>
          </a:solidFill>
          <a:ln w="38100">
            <a:noFill/>
            <a:miter lim="800000"/>
          </a:ln>
        </p:spPr>
        <p:txBody>
          <a:bodyPr rtlCol="0"/>
          <a:lstStyle/>
          <a:p>
            <a:r>
              <a:rPr lang="en-US" dirty="0"/>
              <a:t>Click icon to add picture</a:t>
            </a:r>
          </a:p>
        </p:txBody>
      </p:sp>
      <p:sp>
        <p:nvSpPr>
          <p:cNvPr id="21" name="Picture Placeholder 2">
            <a:extLst>
              <a:ext uri="{4AB89E25-DDB4-400F-92E5-8E46618DB7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4FE537E-C3A5-4172-AF9F-FB4A57F7A001}"/>
              </a:ext>
            </a:extLst>
          </p:cNvPr>
          <p:cNvSpPr>
            <a:spLocks noGrp="1"/>
          </p:cNvSpPr>
          <p:nvPr>
            <p:ph type="pic" idx="4"/>
          </p:nvPr>
        </p:nvSpPr>
        <p:spPr>
          <a:xfrm>
            <a:off x="2890976" y="1920077"/>
            <a:ext cx="6253419" cy="3251800"/>
          </a:xfrm>
          <a:custGeom>
            <a:avLst/>
            <a:gdLst/>
            <a:ahLst/>
            <a:cxnLst/>
            <a:rect l="0" t="0" r="r" b="b"/>
            <a:pathLst>
              <a:path w="6253420" h="3251800">
                <a:moveTo>
                  <a:pt x="4721920" y="0"/>
                </a:moveTo>
                <a:lnTo>
                  <a:pt x="6253420" y="1603856"/>
                </a:lnTo>
                <a:lnTo>
                  <a:pt x="6252946" y="3251800"/>
                </a:lnTo>
                <a:lnTo>
                  <a:pt x="0" y="3242117"/>
                </a:lnTo>
                <a:close/>
              </a:path>
            </a:pathLst>
          </a:custGeom>
          <a:solidFill>
            <a:schemeClr val="bg1"/>
          </a:solidFill>
          <a:ln w="38100">
            <a:noFill/>
            <a:miter lim="800000"/>
          </a:ln>
        </p:spPr>
        <p:txBody>
          <a:bodyPr rtlCol="0"/>
          <a:lstStyle/>
          <a:p>
            <a:r>
              <a:rPr lang="en-US" dirty="0"/>
              <a:t>Click icon to add picture</a:t>
            </a:r>
          </a:p>
        </p:txBody>
      </p:sp>
      <p:sp>
        <p:nvSpPr>
          <p:cNvPr id="22" name="TextBox 21">
            <a:extLst>
              <a:ext uri="{E67A579C-D153-42AA-BD87-592CC03B627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F95668C-3938-4D91-A2DB-BDEDB6681ECC}"/>
              </a:ext>
            </a:extLst>
          </p:cNvPr>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sz="600" dirty="0">
                <a:solidFill>
                  <a:schemeClr val="bg1">
                    <a:lumMod val="75000"/>
                  </a:schemeClr>
                </a:solidFill>
              </a:rPr>
              <a:t>&lt;#&gt;</a:t>
            </a:r>
          </a:p>
        </p:txBody>
      </p:sp>
      <p:sp>
        <p:nvSpPr>
          <p:cNvPr id="23" name="Slide Number Placeholder 4">
            <a:extLst>
              <a:ext uri="{64617217-3760-48F3-91D0-D0FF8D6E5F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3AB4C8D-6912-4929-9508-ABB2C40115D3}"/>
              </a:ext>
            </a:extLst>
          </p:cNvPr>
          <p:cNvSpPr>
            <a:spLocks noGrp="1"/>
          </p:cNvSpPr>
          <p:nvPr>
            <p:ph type="sldNum" sz="quarter" idx="12"/>
          </p:nvPr>
        </p:nvSpPr>
        <p:spPr/>
        <p:txBody>
          <a:bodyPr rtlCol="0"/>
          <a:lstStyle>
            <a:lvl1pPr lvl="0"/>
          </a:lstStyle>
          <a:p>
            <a:r>
              <a:rPr lang="en-US" dirty="0"/>
              <a:t>&lt;#&gt;</a:t>
            </a:r>
          </a:p>
        </p:txBody>
      </p:sp>
      <p:sp>
        <p:nvSpPr>
          <p:cNvPr id="24" name="Footer Placeholder 3">
            <a:extLst>
              <a:ext uri="{2A487862-71F3-448A-B0C2-955851719C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8434FE-945E-4792-8924-F21EE8CBC74C}"/>
              </a:ext>
            </a:extLst>
          </p:cNvPr>
          <p:cNvSpPr>
            <a:spLocks noGrp="1"/>
          </p:cNvSpPr>
          <p:nvPr>
            <p:ph type="ftr" sz="quarter" idx="11"/>
          </p:nvPr>
        </p:nvSpPr>
        <p:spPr/>
        <p:txBody>
          <a:bodyPr rtlCol="0"/>
          <a:lstStyle>
            <a:lvl1pPr lvl="0"/>
          </a:lstStyle>
          <a:p>
            <a:r>
              <a:rPr lang="en-US" dirty="0"/>
              <a:t>Footer</a:t>
            </a:r>
          </a:p>
        </p:txBody>
      </p:sp>
      <p:sp>
        <p:nvSpPr>
          <p:cNvPr id="25" name="Date Placeholder 1">
            <a:extLst>
              <a:ext uri="{528C98A1-2A9A-4A0F-AD2E-DEC0525563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7A5BA66-2FF1-4B32-ADC1-A86FCEA2E505}"/>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F938441B-2A15-4BFD-AF12-D2C733D35E8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06395837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7">
            <a:extLst>
              <a:ext uri="{7DEAA3C5-E7A6-45E5-A4A2-D0C96A335F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87885DF-0CCD-49C0-AD0B-105A90D63625}"/>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43EFFDA2-B6C5-4AB8-BDFA-2BE84C7F780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E21F43-9D12-48FB-8DFB-2A37AA8920AB}"/>
              </a:ext>
            </a:extLst>
          </p:cNvPr>
          <p:cNvSpPr>
            <a:spLocks noGrp="1"/>
          </p:cNvSpPr>
          <p:nvPr>
            <p:ph idx="1"/>
          </p:nvPr>
        </p:nvSpPr>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4">
            <a:extLst>
              <a:ext uri="{0CD43A7C-0941-45D5-BFA2-0BAD9C9BF0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18676A0-E6ED-4F43-AF93-B388128A1CB6}"/>
              </a:ext>
            </a:extLst>
          </p:cNvPr>
          <p:cNvSpPr>
            <a:spLocks noGrp="1"/>
          </p:cNvSpPr>
          <p:nvPr>
            <p:ph type="sldNum" sz="quarter" idx="12"/>
          </p:nvPr>
        </p:nvSpPr>
        <p:spPr/>
        <p:txBody>
          <a:bodyPr rtlCol="0"/>
          <a:lstStyle>
            <a:lvl1pPr lvl="0"/>
          </a:lstStyle>
          <a:p>
            <a:r>
              <a:rPr lang="en-US" dirty="0"/>
              <a:t>&lt;#&gt;</a:t>
            </a:r>
          </a:p>
        </p:txBody>
      </p:sp>
      <p:sp>
        <p:nvSpPr>
          <p:cNvPr id="5" name="Footer Placeholder 3">
            <a:extLst>
              <a:ext uri="{CD03BC5B-C363-445B-96A9-00D3914005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DFD838-E47D-4C47-B36D-C258E9CCE1B4}"/>
              </a:ext>
            </a:extLst>
          </p:cNvPr>
          <p:cNvSpPr>
            <a:spLocks noGrp="1"/>
          </p:cNvSpPr>
          <p:nvPr>
            <p:ph type="ftr" sz="quarter" idx="11"/>
          </p:nvPr>
        </p:nvSpPr>
        <p:spPr/>
        <p:txBody>
          <a:bodyPr rtlCol="0"/>
          <a:lstStyle>
            <a:lvl1pPr lvl="0"/>
          </a:lstStyle>
          <a:p>
            <a:r>
              <a:rPr lang="en-US" dirty="0"/>
              <a:t>Footer</a:t>
            </a:r>
          </a:p>
        </p:txBody>
      </p:sp>
      <p:sp>
        <p:nvSpPr>
          <p:cNvPr id="6" name="Date Placeholder 1">
            <a:extLst>
              <a:ext uri="{F6FC58B2-2FF7-4D1E-83D8-4ACF245ACB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00407E-A00D-45B5-BA4E-72C0C1DAF745}"/>
              </a:ext>
            </a:extLst>
          </p:cNvPr>
          <p:cNvSpPr>
            <a:spLocks noGrp="1"/>
          </p:cNvSpPr>
          <p:nvPr>
            <p:ph type="dt" sz="half" idx="10"/>
          </p:nvPr>
        </p:nvSpPr>
        <p:spPr/>
        <p:txBody>
          <a:bodyPr rtlCol="0"/>
          <a:lstStyle>
            <a:lvl1pPr lvl="0"/>
          </a:lstStyle>
          <a:p>
            <a:r>
              <a:rPr lang="en-US" dirty="0"/>
              <a:t>Date</a:t>
            </a:r>
          </a:p>
        </p:txBody>
      </p:sp>
    </p:spTree>
    <p:extLst>
      <p:ext uri="{FF8530FC-2AB9-42CF-BEC1-640C4F0B60F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0639583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Freeform 1">
            <a:extLst>
              <a:ext uri="{99C15797-362E-40D6-B2C8-C57A109ED6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D53083A-00FE-4105-849B-23ABDB60F996}"/>
              </a:ext>
            </a:extLst>
          </p:cNvPr>
          <p:cNvSpPr/>
          <p:nvPr/>
        </p:nvSpPr>
        <p:spPr>
          <a:xfrm>
            <a:off x="4676775" y="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295DF66D-9990-4D82-901C-7BAD57B0AB8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A946CD-10F4-4732-9EEC-65BF607F4BF6}"/>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Freeform 3">
            <a:extLst>
              <a:ext uri="{3303BFE4-74BA-4925-865F-070E043A79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0F5727B-AA58-4C96-91FE-EE1D62540580}"/>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4">
            <a:extLst>
              <a:ext uri="{66372A73-8B9C-4848-AF49-9C4EA64BBB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95DA386-B983-48B3-B04B-64EF2DBF568E}"/>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3857220E-2EFC-419B-8350-07FD8558451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70BEF34-6B10-4E8A-8F9A-01C927577697}"/>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D30B8B49-128F-4376-A98C-B5B6AE78D13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718463F-9E96-48D8-9F2D-842EF46BC62D}"/>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83F88F6F-9D55-46FB-B190-1323A4E163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577C5F-FBCA-428C-97CA-53B620DF25C5}"/>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14AB0113-0444-4675-A83D-8C9B93509AB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BDF0BC4-CEBF-4DBF-BB25-6DF0212A3B31}"/>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1E559F87-D42C-499F-B33D-EA2CD0DDC07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56F5191-D2F1-4EFA-AB3E-3B198F6DF2D5}"/>
              </a:ext>
            </a:extLst>
          </p:cNvPr>
          <p:cNvSpPr/>
          <p:nvPr/>
        </p:nvSpPr>
        <p:spPr>
          <a:xfrm>
            <a:off x="4522294" y="4703"/>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1100C955-FA08-4B1B-8FB8-A396BD1564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77D18A9-3BC2-45F4-A8EC-DD50AD67164D}"/>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bg1">
              <a:alpha val="7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41D1A551-5A0D-49FF-A2CF-7882BA1914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1FB0308-E274-437E-8477-5D712F66138D}"/>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16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D857786B-9037-42DF-90F6-4FBED06F35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A9E8A5A-F386-455B-99F9-03CEF5A75C07}"/>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Oval 13">
            <a:extLst>
              <a:ext uri="{3E4493C4-CCFB-492A-B097-7F0FBE96E6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D3A3D4-39F3-4A8C-AAB7-0D1ECB3DBF89}"/>
              </a:ext>
            </a:extLst>
          </p:cNvPr>
          <p:cNvSpPr/>
          <p:nvPr/>
        </p:nvSpPr>
        <p:spPr>
          <a:xfrm>
            <a:off x="664194" y="-95250"/>
            <a:ext cx="7806548" cy="5340323"/>
          </a:xfrm>
          <a:prstGeom prst="ellipse">
            <a:avLst/>
          </a:prstGeom>
          <a:gradFill rotWithShape="1">
            <a:gsLst>
              <a:gs pos="0">
                <a:schemeClr val="bg2">
                  <a:alpha val="53999"/>
                  <a:lumMod val="50000"/>
                </a:schemeClr>
              </a:gs>
              <a:gs pos="61233">
                <a:schemeClr val="bg2">
                  <a:alpha val="0"/>
                  <a:lumMod val="50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399396CC-A5C2-4616-8AE8-421D12417A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44C0B9-DF78-443C-B434-615035F8D043}"/>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0DC87C08-A84E-4D3B-938F-A2BB61440C8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A994809-B3B0-4ACF-A430-17DF14E6BF49}"/>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16">
            <a:extLst>
              <a:ext uri="{6A43C69F-8D16-4F63-93C3-E477816F1E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31E3AD-D464-401F-9848-B605726A071E}"/>
              </a:ext>
            </a:extLst>
          </p:cNvPr>
          <p:cNvSpPr/>
          <p:nvPr>
            <p:custDataLst>
              <p:tags r:id="rId2"/>
            </p:custDataLst>
          </p:nvPr>
        </p:nvSpPr>
        <p:spPr>
          <a:xfrm>
            <a:off x="-19415" y="-19050"/>
            <a:ext cx="9166837" cy="5171436"/>
          </a:xfrm>
          <a:custGeom>
            <a:avLst/>
            <a:gdLst/>
            <a:ahLst/>
            <a:cxnLst/>
            <a:rect l="0" t="0" r="r" b="b"/>
            <a:pathLst>
              <a:path w="9166838" h="5171437">
                <a:moveTo>
                  <a:pt x="9166507" y="0"/>
                </a:moveTo>
                <a:lnTo>
                  <a:pt x="9166837" y="5171437"/>
                </a:lnTo>
                <a:lnTo>
                  <a:pt x="6265686" y="3925654"/>
                </a:lnTo>
                <a:lnTo>
                  <a:pt x="2957551" y="4292847"/>
                </a:lnTo>
                <a:lnTo>
                  <a:pt x="0" y="2435028"/>
                </a:lnTo>
                <a:lnTo>
                  <a:pt x="365" y="14395"/>
                </a:lnTo>
                <a:close/>
              </a:path>
            </a:pathLst>
          </a:custGeom>
          <a:pattFill prst="pct5">
            <a:fgClr>
              <a:schemeClr val="bg2"/>
            </a:fgClr>
            <a:bgClr>
              <a:schemeClr val="bg1"/>
            </a:bgClr>
          </a:patt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a:extLst>
              <a:ext uri="{B61F238F-FB7E-4903-9190-7F506C8984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34D918-F2DA-4FAC-8B47-1B336BA4023F}"/>
              </a:ext>
            </a:extLst>
          </p:cNvPr>
          <p:cNvSpPr/>
          <p:nvPr/>
        </p:nvSpPr>
        <p:spPr>
          <a:xfrm rot="-10800000" flipH="1">
            <a:off x="7916707" y="-6287"/>
            <a:ext cx="1208210" cy="815323"/>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a:extLst>
              <a:ext uri="{B5C164FC-723A-426E-B285-BE932A6C84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AE187B-BFF2-4810-AAE5-C3AFFF27147D}"/>
              </a:ext>
            </a:extLst>
          </p:cNvPr>
          <p:cNvSpPr/>
          <p:nvPr/>
        </p:nvSpPr>
        <p:spPr>
          <a:xfrm rot="-10800000" flipH="1">
            <a:off x="8419509" y="-10467"/>
            <a:ext cx="694011" cy="257548"/>
          </a:xfrm>
          <a:custGeom>
            <a:avLst/>
            <a:gdLst/>
            <a:ahLst/>
            <a:cxnLst/>
            <a:rect l="0" t="0" r="r" b="b"/>
            <a:pathLst>
              <a:path w="949205" h="352251">
                <a:moveTo>
                  <a:pt x="460141" y="0"/>
                </a:moveTo>
                <a:lnTo>
                  <a:pt x="949205" y="331317"/>
                </a:lnTo>
                <a:lnTo>
                  <a:pt x="656128" y="352251"/>
                </a:lnTo>
                <a:lnTo>
                  <a:pt x="0" y="343842"/>
                </a:lnTo>
                <a:close/>
              </a:path>
            </a:pathLst>
          </a:custGeom>
          <a:gradFill rotWithShape="1">
            <a:gsLst>
              <a:gs pos="100000">
                <a:schemeClr val="accent3">
                  <a:alpha val="87000"/>
                </a:schemeClr>
              </a:gs>
              <a:gs pos="0">
                <a:schemeClr val="accent3">
                  <a:alpha val="0"/>
                  <a:lumMod val="7500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19">
            <a:extLst>
              <a:ext uri="{1B56569A-5A86-4A97-A428-7411252F505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5784DD-EB7B-444E-AE14-9897E49447F5}"/>
              </a:ext>
            </a:extLst>
          </p:cNvPr>
          <p:cNvSpPr/>
          <p:nvPr/>
        </p:nvSpPr>
        <p:spPr>
          <a:xfrm rot="-10800000" flipH="1">
            <a:off x="7909314" y="-621"/>
            <a:ext cx="1216332" cy="817050"/>
          </a:xfrm>
          <a:custGeom>
            <a:avLst/>
            <a:gdLst/>
            <a:ahLst/>
            <a:cxnLst/>
            <a:rect l="0" t="0" r="r" b="b"/>
            <a:pathLst>
              <a:path w="2377699" h="1597177">
                <a:moveTo>
                  <a:pt x="1605735" y="1035825"/>
                </a:moveTo>
                <a:lnTo>
                  <a:pt x="2377699" y="0"/>
                </a:lnTo>
                <a:lnTo>
                  <a:pt x="1658985" y="1115553"/>
                </a:lnTo>
                <a:lnTo>
                  <a:pt x="0" y="1597177"/>
                </a:lnTo>
                <a:close/>
              </a:path>
            </a:pathLst>
          </a:custGeom>
          <a:solidFill>
            <a:schemeClr val="accent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20">
            <a:extLst>
              <a:ext uri="{25ECDB96-65A8-4AAF-AA0F-D277835180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13C5751-CFEA-4A58-A390-C0FE3298953B}"/>
              </a:ext>
            </a:extLst>
          </p:cNvPr>
          <p:cNvSpPr/>
          <p:nvPr/>
        </p:nvSpPr>
        <p:spPr>
          <a:xfrm rot="-10800000" flipH="1">
            <a:off x="7343774" y="-19367"/>
            <a:ext cx="1841145" cy="874247"/>
          </a:xfrm>
          <a:custGeom>
            <a:avLst/>
            <a:gdLst/>
            <a:ahLst/>
            <a:cxnLst/>
            <a:rect l="0" t="0" r="r" b="b"/>
            <a:pathLst>
              <a:path w="2997095" h="1423138">
                <a:moveTo>
                  <a:pt x="2030737" y="693397"/>
                </a:moveTo>
                <a:lnTo>
                  <a:pt x="2997095" y="0"/>
                </a:lnTo>
                <a:lnTo>
                  <a:pt x="2345385" y="904924"/>
                </a:lnTo>
                <a:lnTo>
                  <a:pt x="749353" y="1413652"/>
                </a:lnTo>
                <a:lnTo>
                  <a:pt x="0" y="1423138"/>
                </a:lnTo>
                <a:lnTo>
                  <a:pt x="1504418" y="533996"/>
                </a:lnTo>
                <a:close/>
              </a:path>
            </a:pathLst>
          </a:custGeom>
          <a:gradFill rotWithShape="1">
            <a:gsLst>
              <a:gs pos="14978">
                <a:schemeClr val="accent2">
                  <a:alpha val="5000"/>
                  <a:lumMod val="75000"/>
                </a:schemeClr>
              </a:gs>
              <a:gs pos="90749">
                <a:schemeClr val="bg2">
                  <a:alpha val="43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21">
            <a:extLst>
              <a:ext uri="{FAA89F5D-59AF-4269-9C3F-910284A7C2F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C4ABD76-F95E-4A9F-A8E5-9E6773F9760D}"/>
              </a:ext>
            </a:extLst>
          </p:cNvPr>
          <p:cNvSpPr/>
          <p:nvPr/>
        </p:nvSpPr>
        <p:spPr>
          <a:xfrm rot="-10800000" flipH="1">
            <a:off x="7354024" y="-13962"/>
            <a:ext cx="886446" cy="502962"/>
          </a:xfrm>
          <a:custGeom>
            <a:avLst/>
            <a:gdLst/>
            <a:ahLst/>
            <a:cxnLst/>
            <a:rect l="0" t="0" r="r" b="b"/>
            <a:pathLst>
              <a:path w="886447" h="502963">
                <a:moveTo>
                  <a:pt x="0" y="489305"/>
                </a:moveTo>
                <a:lnTo>
                  <a:pt x="605527" y="502963"/>
                </a:lnTo>
                <a:lnTo>
                  <a:pt x="886447" y="372104"/>
                </a:lnTo>
                <a:lnTo>
                  <a:pt x="870546" y="0"/>
                </a:lnTo>
                <a:lnTo>
                  <a:pt x="547222" y="186052"/>
                </a:lnTo>
                <a:close/>
              </a:path>
            </a:pathLst>
          </a:custGeom>
          <a:gradFill rotWithShape="1">
            <a:gsLst>
              <a:gs pos="14978">
                <a:srgbClr val="C6265E">
                  <a:alpha val="22000"/>
                </a:srgbClr>
              </a:gs>
              <a:gs pos="90749">
                <a:srgbClr val="BD3B70">
                  <a:alpha val="0"/>
                </a:srgb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22">
            <a:extLst>
              <a:ext uri="{42020198-427D-4917-84BC-137CA27723F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9BD1CB-2646-4007-80A2-260F18A8C536}"/>
              </a:ext>
            </a:extLst>
          </p:cNvPr>
          <p:cNvSpPr/>
          <p:nvPr/>
        </p:nvSpPr>
        <p:spPr>
          <a:xfrm rot="-10800000" flipH="1">
            <a:off x="8221546" y="117385"/>
            <a:ext cx="504087" cy="372103"/>
          </a:xfrm>
          <a:custGeom>
            <a:avLst/>
            <a:gdLst/>
            <a:ahLst/>
            <a:cxnLst/>
            <a:rect l="0" t="0" r="r" b="b"/>
            <a:pathLst>
              <a:path w="820575" h="605726">
                <a:moveTo>
                  <a:pt x="0" y="0"/>
                </a:moveTo>
                <a:lnTo>
                  <a:pt x="25885" y="605726"/>
                </a:lnTo>
                <a:cubicBezTo>
                  <a:pt x="293358" y="523369"/>
                  <a:pt x="570357" y="462265"/>
                  <a:pt x="820575" y="374594"/>
                </a:cubicBezTo>
                <a:lnTo>
                  <a:pt x="553101" y="167372"/>
                </a:lnTo>
                <a:close/>
              </a:path>
            </a:pathLst>
          </a:custGeom>
          <a:gradFill rotWithShape="1">
            <a:gsLst>
              <a:gs pos="14978">
                <a:schemeClr val="accent2">
                  <a:alpha val="30000"/>
                  <a:lumMod val="75000"/>
                </a:schemeClr>
              </a:gs>
              <a:gs pos="73128">
                <a:schemeClr val="accent2">
                  <a:alpha val="13000"/>
                  <a:lumMod val="50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TextBox 23">
            <a:extLst>
              <a:ext uri="{21533771-B8F9-4E8B-849D-0B7BAB483F6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147F89E-F31A-47DA-8922-FEA1A647C2AA}"/>
              </a:ext>
            </a:extLst>
          </p:cNvPr>
          <p:cNvSpPr txBox="1">
            <a:spLocks noGrp="1"/>
          </p:cNvSpPr>
          <p:nvPr/>
        </p:nvSpPr>
        <p:spPr>
          <a:xfrm>
            <a:off x="6120892"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b="0" dirty="0">
                <a:solidFill>
                  <a:schemeClr val="bg1">
                    <a:lumMod val="75000"/>
                  </a:schemeClr>
                </a:solidFill>
                <a:latin typeface="Jura"/>
              </a:rPr>
              <a:t>&lt;#&gt;</a:t>
            </a:r>
          </a:p>
        </p:txBody>
      </p:sp>
      <p:sp>
        <p:nvSpPr>
          <p:cNvPr id="25" name="Title 1">
            <a:extLst>
              <a:ext uri="{4A17A0C3-C1FE-4E8F-8447-FEB57E89AC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7C88BBA-9E16-4FE2-B087-D9F392A94EC6}"/>
              </a:ext>
            </a:extLst>
          </p:cNvPr>
          <p:cNvSpPr>
            <a:spLocks noGrp="1"/>
          </p:cNvSpPr>
          <p:nvPr>
            <p:ph type="title"/>
          </p:nvPr>
        </p:nvSpPr>
        <p:spPr>
          <a:xfrm>
            <a:off x="1448199" y="1935562"/>
            <a:ext cx="6813154" cy="558890"/>
          </a:xfrm>
          <a:prstGeom prst="rect">
            <a:avLst/>
          </a:prstGeom>
        </p:spPr>
        <p:txBody>
          <a:bodyPr vert="horz" rtlCol="0" anchor="t"/>
          <a:lstStyle>
            <a:lvl1pPr lvl="0">
              <a:defRPr lang="en-US" sz="4000" b="1" dirty="0">
                <a:latin typeface="+mj-lt"/>
              </a:defRPr>
            </a:lvl1pPr>
          </a:lstStyle>
          <a:p>
            <a:r>
              <a:rPr lang="en-US" dirty="0"/>
              <a:t>Click to edit Master title style</a:t>
            </a:r>
          </a:p>
        </p:txBody>
      </p:sp>
      <p:sp>
        <p:nvSpPr>
          <p:cNvPr id="26" name="Text Placeholder 2">
            <a:extLst>
              <a:ext uri="{CF4EF5A7-6727-4392-9B9A-22173787F2F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EFC6635-B21D-4C70-B281-0E94382B81D2}"/>
              </a:ext>
            </a:extLst>
          </p:cNvPr>
          <p:cNvSpPr>
            <a:spLocks noGrp="1"/>
          </p:cNvSpPr>
          <p:nvPr>
            <p:ph type="body" idx="1"/>
          </p:nvPr>
        </p:nvSpPr>
        <p:spPr>
          <a:xfrm>
            <a:off x="1449118" y="1353859"/>
            <a:ext cx="6812235" cy="511812"/>
          </a:xfrm>
          <a:prstGeom prst="rect">
            <a:avLst/>
          </a:prstGeom>
        </p:spPr>
        <p:txBody>
          <a:bodyPr vert="horz" rtlCol="0" anchor="b">
            <a:normAutofit/>
          </a:bodyPr>
          <a:lstStyle>
            <a:lvl1pPr marL="0" lvl="0" indent="0" algn="l">
              <a:lnSpc>
                <a:spcPct val="100000"/>
              </a:lnSpc>
              <a:buNone/>
              <a:defRPr lang="en-US" sz="1800" i="0" dirty="0">
                <a:solidFill>
                  <a:schemeClr val="accent1"/>
                </a:solidFill>
                <a:latin typeface="Jura-medium"/>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27" name="Slide Number Placeholder 5">
            <a:extLst>
              <a:ext uri="{6CC1C2D1-8BC9-4640-AA37-06497A1D8E0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02855C-6DC5-4626-B4F5-6F8C781B7FC5}"/>
              </a:ext>
            </a:extLst>
          </p:cNvPr>
          <p:cNvSpPr>
            <a:spLocks noGrp="1"/>
          </p:cNvSpPr>
          <p:nvPr>
            <p:ph type="sldNum" sz="quarter" idx="12"/>
          </p:nvPr>
        </p:nvSpPr>
        <p:spPr/>
        <p:txBody>
          <a:bodyPr rtlCol="0"/>
          <a:lstStyle>
            <a:lvl1pPr lvl="0"/>
          </a:lstStyle>
          <a:p>
            <a:r>
              <a:rPr lang="en-US" dirty="0"/>
              <a:t>&lt;#&gt;</a:t>
            </a:r>
          </a:p>
        </p:txBody>
      </p:sp>
      <p:sp>
        <p:nvSpPr>
          <p:cNvPr id="28" name="Footer Placeholder 4">
            <a:extLst>
              <a:ext uri="{000B8F3C-9FB3-4C6A-AA48-AFDAE9D2A3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448064B-0C85-4D3D-965A-0A7698EFB95B}"/>
              </a:ext>
            </a:extLst>
          </p:cNvPr>
          <p:cNvSpPr>
            <a:spLocks noGrp="1"/>
          </p:cNvSpPr>
          <p:nvPr>
            <p:ph type="ftr" sz="quarter" idx="11"/>
          </p:nvPr>
        </p:nvSpPr>
        <p:spPr/>
        <p:txBody>
          <a:bodyPr rtlCol="0"/>
          <a:lstStyle>
            <a:lvl1pPr lvl="0"/>
          </a:lstStyle>
          <a:p>
            <a:r>
              <a:rPr lang="en-US" dirty="0"/>
              <a:t>Footer</a:t>
            </a:r>
          </a:p>
        </p:txBody>
      </p:sp>
      <p:sp>
        <p:nvSpPr>
          <p:cNvPr id="29" name="Date Placeholder 3">
            <a:extLst>
              <a:ext uri="{13F71D9E-BB75-4746-85B2-8E49ECB0F66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77A555C-D062-45A8-B5EB-9C53D25E189C}"/>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5A5EC1D6-B977-41BF-B890-F77563370F7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06395837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DE79F018-F7C3-4B8B-9C2A-B9BB911D9D9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1FAB8E-5C98-44B4-B8EA-89C9528714F9}"/>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C1C69E6F-88F2-4E66-8FCE-4CC60C1953F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F31CB1A-61BC-48C8-8289-8ACF350343F5}"/>
              </a:ext>
            </a:extLst>
          </p:cNvPr>
          <p:cNvSpPr>
            <a:spLocks noGrp="1"/>
          </p:cNvSpPr>
          <p:nvPr>
            <p:ph idx="1"/>
          </p:nvPr>
        </p:nvSpPr>
        <p:spPr>
          <a:xfrm>
            <a:off x="885825" y="1381125"/>
            <a:ext cx="3586111" cy="2870199"/>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A7477C42-9D4D-4E82-9DC3-C6B17AEBFBA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80EAA2D-7EAA-4BCC-9142-00F6B60FC224}"/>
              </a:ext>
            </a:extLst>
          </p:cNvPr>
          <p:cNvSpPr>
            <a:spLocks noGrp="1"/>
          </p:cNvSpPr>
          <p:nvPr>
            <p:ph idx="2"/>
          </p:nvPr>
        </p:nvSpPr>
        <p:spPr>
          <a:xfrm>
            <a:off x="4675243" y="1381125"/>
            <a:ext cx="3586111" cy="2870199"/>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6">
            <a:extLst>
              <a:ext uri="{F7385FBE-B1FC-4869-A28F-42EA3AC9D6E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61B403-D73E-498F-B80B-A708BCA95B85}"/>
              </a:ext>
            </a:extLst>
          </p:cNvPr>
          <p:cNvSpPr>
            <a:spLocks noGrp="1"/>
          </p:cNvSpPr>
          <p:nvPr>
            <p:ph type="sldNum" sz="quarter" idx="12"/>
          </p:nvPr>
        </p:nvSpPr>
        <p:spPr/>
        <p:txBody>
          <a:bodyPr rtlCol="0"/>
          <a:lstStyle>
            <a:lvl1pPr lvl="0"/>
          </a:lstStyle>
          <a:p>
            <a:r>
              <a:rPr lang="en-US" dirty="0"/>
              <a:t>&lt;#&gt;</a:t>
            </a:r>
          </a:p>
        </p:txBody>
      </p:sp>
      <p:sp>
        <p:nvSpPr>
          <p:cNvPr id="6" name="Footer Placeholder 5">
            <a:extLst>
              <a:ext uri="{0DC4D40C-C3F0-46A2-99BC-F4B44F98EE1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F71A4C-0F7D-4471-A181-E2D09647799B}"/>
              </a:ext>
            </a:extLst>
          </p:cNvPr>
          <p:cNvSpPr>
            <a:spLocks noGrp="1"/>
          </p:cNvSpPr>
          <p:nvPr>
            <p:ph type="ftr" sz="quarter" idx="11"/>
          </p:nvPr>
        </p:nvSpPr>
        <p:spPr/>
        <p:txBody>
          <a:bodyPr rtlCol="0"/>
          <a:lstStyle>
            <a:lvl1pPr lvl="0"/>
          </a:lstStyle>
          <a:p>
            <a:r>
              <a:rPr lang="en-US" dirty="0"/>
              <a:t>Footer</a:t>
            </a:r>
          </a:p>
        </p:txBody>
      </p:sp>
      <p:sp>
        <p:nvSpPr>
          <p:cNvPr id="7" name="Date Placeholder 4">
            <a:extLst>
              <a:ext uri="{65A943E7-68C4-44A1-B25B-18DE8C5427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299C9F8-421B-4CE1-977D-1B4A7360C18D}"/>
              </a:ext>
            </a:extLst>
          </p:cNvPr>
          <p:cNvSpPr>
            <a:spLocks noGrp="1"/>
          </p:cNvSpPr>
          <p:nvPr>
            <p:ph type="dt" sz="half" idx="10"/>
          </p:nvPr>
        </p:nvSpPr>
        <p:spPr/>
        <p:txBody>
          <a:bodyPr rtlCol="0"/>
          <a:lstStyle>
            <a:lvl1pPr lvl="0"/>
          </a:lstStyle>
          <a:p>
            <a:r>
              <a:rPr lang="en-US" dirty="0"/>
              <a:t>Date</a:t>
            </a:r>
          </a:p>
        </p:txBody>
      </p:sp>
    </p:spTree>
    <p:extLst>
      <p:ext uri="{3046BA44-1EDF-48C7-A5CB-CF75A092FA3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06395837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E52ED6E6-A8B5-47CB-A31F-A506C930272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A3CDFA7-15D6-4BF3-95B1-242BCB6D9EDB}"/>
              </a:ext>
            </a:extLst>
          </p:cNvPr>
          <p:cNvSpPr>
            <a:spLocks noGrp="1"/>
          </p:cNvSpPr>
          <p:nvPr>
            <p:ph type="title"/>
          </p:nvPr>
        </p:nvSpPr>
        <p:spPr/>
        <p:txBody>
          <a:bodyPr rtlCol="0"/>
          <a:lstStyle>
            <a:lvl1pPr lvl="0"/>
          </a:lstStyle>
          <a:p>
            <a:r>
              <a:rPr lang="en-US" dirty="0"/>
              <a:t>Click to edit Master title style</a:t>
            </a:r>
          </a:p>
        </p:txBody>
      </p:sp>
      <p:sp>
        <p:nvSpPr>
          <p:cNvPr id="3" name="Text Placeholder 2">
            <a:extLst>
              <a:ext uri="{4E5DC940-4A6C-4C6E-9924-ADF24E9298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B6A755-B48A-47B0-B7BD-C9886F03A205}"/>
              </a:ext>
            </a:extLst>
          </p:cNvPr>
          <p:cNvSpPr>
            <a:spLocks noGrp="1"/>
          </p:cNvSpPr>
          <p:nvPr>
            <p:ph type="body" idx="1"/>
          </p:nvPr>
        </p:nvSpPr>
        <p:spPr>
          <a:xfrm>
            <a:off x="885825" y="1387285"/>
            <a:ext cx="3586112" cy="540644"/>
          </a:xfrm>
          <a:prstGeom prst="rect">
            <a:avLst/>
          </a:prstGeom>
        </p:spPr>
        <p:txBody>
          <a:bodyPr vert="horz" rtlCol="0" anchor="ctr">
            <a:normAutofit/>
          </a:bodyPr>
          <a:lstStyle>
            <a:lvl1pPr marL="0" lvl="0" indent="0">
              <a:buNone/>
              <a:defRPr lang="en-US" sz="18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4" name="Content Placeholder 2">
            <a:extLst>
              <a:ext uri="{C5EC6B1D-3F78-43B4-B4DD-099427E686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09EB4E-9CC1-4B98-8EA1-6E19F6B604DB}"/>
              </a:ext>
            </a:extLst>
          </p:cNvPr>
          <p:cNvSpPr>
            <a:spLocks noGrp="1"/>
          </p:cNvSpPr>
          <p:nvPr>
            <p:ph idx="2"/>
          </p:nvPr>
        </p:nvSpPr>
        <p:spPr>
          <a:xfrm>
            <a:off x="885825" y="1999637"/>
            <a:ext cx="3586111" cy="2380277"/>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9C8ED420-45E3-40DC-B80B-8974F3C28F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DC9FA2-0F14-43DC-BAE3-348248F8C7F3}"/>
              </a:ext>
            </a:extLst>
          </p:cNvPr>
          <p:cNvSpPr>
            <a:spLocks noGrp="1"/>
          </p:cNvSpPr>
          <p:nvPr>
            <p:ph type="body" idx="3"/>
          </p:nvPr>
        </p:nvSpPr>
        <p:spPr>
          <a:xfrm>
            <a:off x="4678517" y="1387285"/>
            <a:ext cx="3582834" cy="540644"/>
          </a:xfrm>
          <a:prstGeom prst="rect">
            <a:avLst/>
          </a:prstGeom>
        </p:spPr>
        <p:txBody>
          <a:bodyPr vert="horz" rtlCol="0" anchor="ctr">
            <a:normAutofit/>
          </a:bodyPr>
          <a:lstStyle>
            <a:lvl1pPr marL="0" lvl="0" indent="0">
              <a:buNone/>
              <a:defRPr lang="en-US" sz="18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2">
            <a:extLst>
              <a:ext uri="{322F7878-88FF-4A7A-BFFE-4A214534C3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9F229B-24C8-41DF-99CD-48BAA40BACA3}"/>
              </a:ext>
            </a:extLst>
          </p:cNvPr>
          <p:cNvSpPr>
            <a:spLocks noGrp="1"/>
          </p:cNvSpPr>
          <p:nvPr>
            <p:ph idx="4"/>
          </p:nvPr>
        </p:nvSpPr>
        <p:spPr>
          <a:xfrm>
            <a:off x="4675243" y="1999637"/>
            <a:ext cx="3586111" cy="2380277"/>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723118D7-4503-48D7-A82D-D133D710230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D393125-3B67-4CEC-AAE6-F75CC63CEB73}"/>
              </a:ext>
            </a:extLst>
          </p:cNvPr>
          <p:cNvSpPr>
            <a:spLocks noGrp="1"/>
          </p:cNvSpPr>
          <p:nvPr>
            <p:ph type="sldNum" sz="quarter" idx="12"/>
          </p:nvPr>
        </p:nvSpPr>
        <p:spPr/>
        <p:txBody>
          <a:bodyPr rtlCol="0"/>
          <a:lstStyle>
            <a:lvl1pPr lvl="0"/>
          </a:lstStyle>
          <a:p>
            <a:r>
              <a:rPr lang="en-US" dirty="0"/>
              <a:t>&lt;#&gt;</a:t>
            </a:r>
          </a:p>
        </p:txBody>
      </p:sp>
      <p:sp>
        <p:nvSpPr>
          <p:cNvPr id="8" name="Footer Placeholder 5">
            <a:extLst>
              <a:ext uri="{04E0278D-717D-4613-AB2E-1501DDB2EAE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9DFD8FA-4F90-4BDC-9962-40C160C0D201}"/>
              </a:ext>
            </a:extLst>
          </p:cNvPr>
          <p:cNvSpPr>
            <a:spLocks noGrp="1"/>
          </p:cNvSpPr>
          <p:nvPr>
            <p:ph type="ftr" sz="quarter" idx="11"/>
          </p:nvPr>
        </p:nvSpPr>
        <p:spPr/>
        <p:txBody>
          <a:bodyPr rtlCol="0"/>
          <a:lstStyle>
            <a:lvl1pPr lvl="0"/>
          </a:lstStyle>
          <a:p>
            <a:r>
              <a:rPr lang="en-US" dirty="0"/>
              <a:t>Footer</a:t>
            </a:r>
          </a:p>
        </p:txBody>
      </p:sp>
      <p:sp>
        <p:nvSpPr>
          <p:cNvPr id="9" name="Date Placeholder 4">
            <a:extLst>
              <a:ext uri="{91834649-2518-467A-BE96-C0B6C2C3CA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145BE6-E27F-41FE-930B-4982191D6118}"/>
              </a:ext>
            </a:extLst>
          </p:cNvPr>
          <p:cNvSpPr>
            <a:spLocks noGrp="1"/>
          </p:cNvSpPr>
          <p:nvPr>
            <p:ph type="dt" sz="half" idx="10"/>
          </p:nvPr>
        </p:nvSpPr>
        <p:spPr/>
        <p:txBody>
          <a:bodyPr rtlCol="0"/>
          <a:lstStyle>
            <a:lvl1pPr lvl="0"/>
          </a:lstStyle>
          <a:p>
            <a:r>
              <a:rPr lang="en-US" dirty="0"/>
              <a:t>Date</a:t>
            </a:r>
          </a:p>
        </p:txBody>
      </p:sp>
    </p:spTree>
    <p:extLst>
      <p:ext uri="{6A8039A9-4F80-49B8-9C1D-C506AE48A13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06395837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ED699914-D7F0-4106-BE59-5243BA0A9A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96C48C-42D2-4D8B-BB54-B24751BCF9D8}"/>
              </a:ext>
            </a:extLst>
          </p:cNvPr>
          <p:cNvSpPr>
            <a:spLocks noGrp="1"/>
          </p:cNvSpPr>
          <p:nvPr>
            <p:ph type="title"/>
          </p:nvPr>
        </p:nvSpPr>
        <p:spPr>
          <a:xfrm>
            <a:off x="1091927" y="2228850"/>
            <a:ext cx="6942802" cy="676716"/>
          </a:xfrm>
          <a:prstGeom prst="rect">
            <a:avLst/>
          </a:prstGeom>
        </p:spPr>
        <p:txBody>
          <a:bodyPr vert="horz" rtlCol="0" anchor="ctr"/>
          <a:lstStyle>
            <a:lvl1pPr lvl="0" algn="ctr">
              <a:defRPr lang="en-US" sz="4000" b="1" dirty="0">
                <a:latin typeface="+mj-lt"/>
              </a:defRPr>
            </a:lvl1pPr>
          </a:lstStyle>
          <a:p>
            <a:r>
              <a:rPr lang="en-US" dirty="0"/>
              <a:t>Click to edit Master title style</a:t>
            </a:r>
          </a:p>
        </p:txBody>
      </p:sp>
      <p:sp>
        <p:nvSpPr>
          <p:cNvPr id="3" name="Slide Number Placeholder 5">
            <a:extLst>
              <a:ext uri="{4917F09B-C6AB-41D6-99A5-A19731CE1C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A4D1516-5CD0-406B-A9A5-A87D7A8FE78B}"/>
              </a:ext>
            </a:extLst>
          </p:cNvPr>
          <p:cNvSpPr>
            <a:spLocks noGrp="1"/>
          </p:cNvSpPr>
          <p:nvPr>
            <p:ph type="sldNum" sz="quarter" idx="12"/>
          </p:nvPr>
        </p:nvSpPr>
        <p:spPr/>
        <p:txBody>
          <a:bodyPr rtlCol="0"/>
          <a:lstStyle>
            <a:lvl1pPr lvl="0"/>
          </a:lstStyle>
          <a:p>
            <a:r>
              <a:rPr lang="en-US" dirty="0"/>
              <a:t>&lt;#&gt;</a:t>
            </a:r>
          </a:p>
        </p:txBody>
      </p:sp>
      <p:sp>
        <p:nvSpPr>
          <p:cNvPr id="4" name="Footer Placeholder 4">
            <a:extLst>
              <a:ext uri="{4727F54C-9FAB-486E-ABA2-639410158F2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7AA11B-03A4-4F2D-A678-B81A9AAF0461}"/>
              </a:ext>
            </a:extLst>
          </p:cNvPr>
          <p:cNvSpPr>
            <a:spLocks noGrp="1"/>
          </p:cNvSpPr>
          <p:nvPr>
            <p:ph type="ftr" sz="quarter" idx="11"/>
          </p:nvPr>
        </p:nvSpPr>
        <p:spPr/>
        <p:txBody>
          <a:bodyPr rtlCol="0"/>
          <a:lstStyle>
            <a:lvl1pPr lvl="0"/>
          </a:lstStyle>
          <a:p>
            <a:r>
              <a:rPr lang="en-US" dirty="0"/>
              <a:t>Footer</a:t>
            </a:r>
          </a:p>
        </p:txBody>
      </p:sp>
      <p:sp>
        <p:nvSpPr>
          <p:cNvPr id="5" name="Date Placeholder 3">
            <a:extLst>
              <a:ext uri="{4623FED7-0DC2-441F-9367-05DC856FE3A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10C918-D213-4C9C-89AF-14F166F4989B}"/>
              </a:ext>
            </a:extLst>
          </p:cNvPr>
          <p:cNvSpPr>
            <a:spLocks noGrp="1"/>
          </p:cNvSpPr>
          <p:nvPr>
            <p:ph type="dt" sz="half" idx="10"/>
          </p:nvPr>
        </p:nvSpPr>
        <p:spPr/>
        <p:txBody>
          <a:bodyPr rtlCol="0"/>
          <a:lstStyle>
            <a:lvl1pPr lvl="0"/>
          </a:lstStyle>
          <a:p>
            <a:r>
              <a:rPr lang="en-US" dirty="0"/>
              <a:t>Date</a:t>
            </a:r>
          </a:p>
        </p:txBody>
      </p:sp>
    </p:spTree>
    <p:extLst>
      <p:ext uri="{6A063A9D-B903-4934-A5CC-5119A185C77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06395837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2BB7A20E-BB7D-4C2B-8357-5F0E6EB7781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6434936-5DF3-435D-9E01-535B3B6E2870}"/>
              </a:ext>
            </a:extLst>
          </p:cNvPr>
          <p:cNvSpPr>
            <a:spLocks noGrp="1"/>
          </p:cNvSpPr>
          <p:nvPr>
            <p:ph type="sldNum" sz="quarter" idx="12"/>
          </p:nvPr>
        </p:nvSpPr>
        <p:spPr/>
        <p:txBody>
          <a:bodyPr rtlCol="0"/>
          <a:lstStyle>
            <a:lvl1pPr lvl="0"/>
          </a:lstStyle>
          <a:p>
            <a:r>
              <a:rPr lang="en-US" dirty="0"/>
              <a:t>&lt;#&gt;</a:t>
            </a:r>
          </a:p>
        </p:txBody>
      </p:sp>
      <p:sp>
        <p:nvSpPr>
          <p:cNvPr id="3" name="Footer Placeholder 2">
            <a:extLst>
              <a:ext uri="{1D2F7C78-B599-436A-A3F4-98F8588E541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57D60B5-9192-4A4A-BCFB-A07E3E2A3AF5}"/>
              </a:ext>
            </a:extLst>
          </p:cNvPr>
          <p:cNvSpPr>
            <a:spLocks noGrp="1"/>
          </p:cNvSpPr>
          <p:nvPr>
            <p:ph type="ftr" sz="quarter" idx="11"/>
          </p:nvPr>
        </p:nvSpPr>
        <p:spPr/>
        <p:txBody>
          <a:bodyPr rtlCol="0"/>
          <a:lstStyle>
            <a:lvl1pPr lvl="0"/>
          </a:lstStyle>
          <a:p>
            <a:r>
              <a:rPr lang="en-US" dirty="0"/>
              <a:t>Footer</a:t>
            </a:r>
          </a:p>
        </p:txBody>
      </p:sp>
      <p:sp>
        <p:nvSpPr>
          <p:cNvPr id="4" name="Date Placeholder 1">
            <a:extLst>
              <a:ext uri="{A499909F-A768-4167-A4BC-0FFAEF8CD0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1BA36C-17D6-4E7F-A112-15A4160CF948}"/>
              </a:ext>
            </a:extLst>
          </p:cNvPr>
          <p:cNvSpPr>
            <a:spLocks noGrp="1"/>
          </p:cNvSpPr>
          <p:nvPr>
            <p:ph type="dt" sz="half" idx="10"/>
          </p:nvPr>
        </p:nvSpPr>
        <p:spPr/>
        <p:txBody>
          <a:bodyPr rtlCol="0"/>
          <a:lstStyle>
            <a:lvl1pPr lvl="0"/>
          </a:lstStyle>
          <a:p>
            <a:r>
              <a:rPr lang="en-US" dirty="0"/>
              <a:t>Date</a:t>
            </a:r>
          </a:p>
        </p:txBody>
      </p:sp>
    </p:spTree>
    <p:extLst>
      <p:ext uri="{0D44D80E-2F9B-41F4-B397-BEB94BC1517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06395837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749923FF-A46F-48EB-953A-705D7636BF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2E1F9A-F5F6-4C06-ACC2-F866DAF8E885}"/>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2F2A3EF1-F957-439E-9F16-949DF34C9C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3F23A3-9EC5-4B53-8D9C-16CB1A8D806B}"/>
              </a:ext>
            </a:extLst>
          </p:cNvPr>
          <p:cNvSpPr>
            <a:spLocks noGrp="1"/>
          </p:cNvSpPr>
          <p:nvPr>
            <p:ph idx="1"/>
          </p:nvPr>
        </p:nvSpPr>
        <p:spPr>
          <a:xfrm>
            <a:off x="3776758" y="1341439"/>
            <a:ext cx="4484595" cy="300037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6004F9A1-C3C2-454D-A826-757B920997F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0D95BE-B5AB-4102-B7DE-86CEEB0A0177}"/>
              </a:ext>
            </a:extLst>
          </p:cNvPr>
          <p:cNvSpPr>
            <a:spLocks noGrp="1"/>
          </p:cNvSpPr>
          <p:nvPr>
            <p:ph type="body" idx="2"/>
          </p:nvPr>
        </p:nvSpPr>
        <p:spPr>
          <a:xfrm>
            <a:off x="885825" y="1341600"/>
            <a:ext cx="2822399" cy="2984400"/>
          </a:xfrm>
        </p:spPr>
        <p:txBody>
          <a:bodyPr vert="horz" lIns="91440" tIns="93600" rIns="91440" bIns="45720" rtlCol="0" anchor="t">
            <a:normAutofit/>
          </a:bodyPr>
          <a:lstStyle>
            <a:lvl1pPr marL="0" lvl="0" indent="0">
              <a:lnSpc>
                <a:spcPct val="100000"/>
              </a:lnSpc>
              <a:buNone/>
              <a:defRPr lang="en-US" dirty="0">
                <a:latin typeface="+mn-lt"/>
              </a:defRPr>
            </a:lvl1pPr>
          </a:lstStyle>
          <a:p>
            <a:r>
              <a:rPr lang="en-US" dirty="0"/>
              <a:t>Click to edit Master text styles</a:t>
            </a:r>
          </a:p>
        </p:txBody>
      </p:sp>
      <p:sp>
        <p:nvSpPr>
          <p:cNvPr id="5" name="Slide Number Placeholder 3">
            <a:extLst>
              <a:ext uri="{7425A61B-C099-4A10-B691-7DE6BA111E0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8217C1E-E7B2-437C-A5E4-2FC21F510559}"/>
              </a:ext>
            </a:extLst>
          </p:cNvPr>
          <p:cNvSpPr>
            <a:spLocks noGrp="1"/>
          </p:cNvSpPr>
          <p:nvPr>
            <p:ph type="sldNum" sz="quarter" idx="12"/>
          </p:nvPr>
        </p:nvSpPr>
        <p:spPr/>
        <p:txBody>
          <a:bodyPr rtlCol="0"/>
          <a:lstStyle>
            <a:lvl1pPr lvl="0"/>
          </a:lstStyle>
          <a:p>
            <a:r>
              <a:rPr lang="en-US" dirty="0"/>
              <a:t>&lt;#&gt;</a:t>
            </a:r>
          </a:p>
        </p:txBody>
      </p:sp>
      <p:sp>
        <p:nvSpPr>
          <p:cNvPr id="6" name="Footer Placeholder 2">
            <a:extLst>
              <a:ext uri="{F5C4A1D5-F16C-45E4-8F9F-C6BAD599802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4E62B7-897C-4749-856A-024B8015AE61}"/>
              </a:ext>
            </a:extLst>
          </p:cNvPr>
          <p:cNvSpPr>
            <a:spLocks noGrp="1"/>
          </p:cNvSpPr>
          <p:nvPr>
            <p:ph type="ftr" sz="quarter" idx="11"/>
          </p:nvPr>
        </p:nvSpPr>
        <p:spPr/>
        <p:txBody>
          <a:bodyPr rtlCol="0"/>
          <a:lstStyle>
            <a:lvl1pPr lvl="0"/>
          </a:lstStyle>
          <a:p>
            <a:r>
              <a:rPr lang="en-US" dirty="0"/>
              <a:t>Footer</a:t>
            </a:r>
          </a:p>
        </p:txBody>
      </p:sp>
      <p:sp>
        <p:nvSpPr>
          <p:cNvPr id="7" name="Date Placeholder 1">
            <a:extLst>
              <a:ext uri="{F6F0981D-5165-44D6-9B9D-999D59668B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A255184-EA09-4FE5-96E7-E1CECEAFA025}"/>
              </a:ext>
            </a:extLst>
          </p:cNvPr>
          <p:cNvSpPr>
            <a:spLocks noGrp="1"/>
          </p:cNvSpPr>
          <p:nvPr>
            <p:ph type="dt" sz="half" idx="10"/>
          </p:nvPr>
        </p:nvSpPr>
        <p:spPr/>
        <p:txBody>
          <a:bodyPr rtlCol="0"/>
          <a:lstStyle>
            <a:lvl1pPr lvl="0"/>
          </a:lstStyle>
          <a:p>
            <a:r>
              <a:rPr lang="en-US" dirty="0"/>
              <a:t>Date</a:t>
            </a:r>
          </a:p>
        </p:txBody>
      </p:sp>
    </p:spTree>
    <p:extLst>
      <p:ext uri="{ECB48C5D-6792-4AA8-813F-9814185B387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06395837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TextBox 1">
            <a:extLst>
              <a:ext uri="{DF17D07E-DCB4-4B08-A54F-089D63EA2A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D2A9160-0CC5-4CCA-A4AC-A0E6747F6F1A}"/>
              </a:ext>
            </a:extLst>
          </p:cNvPr>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solidFill>
                  <a:schemeClr val="bg1">
                    <a:lumMod val="75000"/>
                  </a:schemeClr>
                </a:solidFill>
              </a:rPr>
              <a:t>&lt;#&gt;</a:t>
            </a:r>
          </a:p>
        </p:txBody>
      </p:sp>
      <p:sp>
        <p:nvSpPr>
          <p:cNvPr id="3" name="Rectangle 2">
            <a:extLst>
              <a:ext uri="{35359440-2A48-4939-BB17-2DDA700374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004C4E-F174-4AD9-8F55-B68C65429982}"/>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8A07B29D-3F88-451C-A0DC-B9029B6FDD9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45C60F1-567D-4272-A14C-2F17047B3EAA}"/>
              </a:ext>
            </a:extLst>
          </p:cNvPr>
          <p:cNvSpPr/>
          <p:nvPr/>
        </p:nvSpPr>
        <p:spPr>
          <a:xfrm>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a:extLst>
              <a:ext uri="{2795840E-513F-40EA-96C6-2E3DA06249F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C2BBD9D-8A65-4333-9F01-86B56EACC39D}"/>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008E1CED-4714-428A-A9C9-66B8129EE2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5EA08ED-6749-4AB0-96DF-B11261948953}"/>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DE6DC8E0-F8BB-449D-B02B-8C48F9B46C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A3E284-10D2-4EBA-A620-5A24AE992DF8}"/>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9EAFD9A9-668C-4980-AE28-F2994C0F97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5573A64-613D-4022-A1C4-3D2AD57CC768}"/>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2329B0D3-7127-4EF8-9A15-997B804BC59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FF95531-4F70-44FA-8530-686CFE5052CD}"/>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EEE50619-DDF7-437F-A99E-996DE8EC141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2AB5B1-C7B1-4DC1-A4CE-C85DAA1FA0DC}"/>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B38E7225-ED89-47C4-8EC1-6A6DEAD865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E76AD7-C0F6-4FC8-8D72-74607E013641}"/>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647ECDBA-196C-4F34-917D-5400638D61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92F7AB-432A-41C0-8F97-91CABFDE7384}"/>
              </a:ext>
            </a:extLst>
          </p:cNvPr>
          <p:cNvSpPr/>
          <p:nvPr/>
        </p:nvSpPr>
        <p:spPr>
          <a:xfrm>
            <a:off x="4484194" y="-33396"/>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13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5B4C26AD-43EC-4FC7-858C-30B5507FB3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C0008B4-E3A7-4AEF-B150-3D185FB975A5}"/>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accent3">
              <a:alpha val="35000"/>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a:extLst>
              <a:ext uri="{4F726302-737F-42C9-8673-AFCC606199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2897691-8260-428F-A7CC-E1CA8D5B3963}"/>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FE39E4DF-9162-4E1E-8B32-65297B339C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7CA8FF-93E6-4F0F-A6BD-E46E0B173DB7}"/>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tx1">
              <a:alpha val="6000"/>
              <a:lumMod val="95000"/>
              <a:lumOff val="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1FB391F6-803C-4792-A17D-8D283F19ADC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1270E3-1B3B-4FD3-B68E-8E18787B09FD}"/>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accent3">
              <a:alpha val="52999"/>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16">
            <a:extLst>
              <a:ext uri="{677E42A6-B91C-40DB-8ED2-E7CFC248B9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3DA590C-DA47-49FD-B3A0-6724351337FA}"/>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a:extLst>
              <a:ext uri="{EDF60ED1-F321-4C4D-A48A-CDA2F31F1D2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0B3007-A786-4BD2-A187-FBB775ADF30A}"/>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a:extLst>
              <a:ext uri="{5A498684-3022-4F5A-84DC-5818CEB7495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95A2CF-8F0D-4F84-9626-3A594BBD1C30}"/>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19">
            <a:extLst>
              <a:ext uri="{58DFE93C-CC63-41C9-A0A3-A78D94D836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DFC210-0D62-456E-880E-05DFB189AC72}"/>
              </a:ext>
            </a:extLst>
          </p:cNvPr>
          <p:cNvSpPr/>
          <p:nvPr/>
        </p:nvSpPr>
        <p:spPr>
          <a:xfrm rot="480000">
            <a:off x="7390638" y="2043194"/>
            <a:ext cx="827551" cy="1116592"/>
          </a:xfrm>
          <a:custGeom>
            <a:avLst/>
            <a:gdLst/>
            <a:ahLst/>
            <a:cxnLst/>
            <a:rect l="0" t="0" r="r" b="b"/>
            <a:pathLst>
              <a:path w="827551" h="1116592">
                <a:moveTo>
                  <a:pt x="0" y="0"/>
                </a:moveTo>
                <a:lnTo>
                  <a:pt x="827551" y="301623"/>
                </a:lnTo>
                <a:lnTo>
                  <a:pt x="298746" y="1116592"/>
                </a:lnTo>
                <a:close/>
              </a:path>
            </a:pathLst>
          </a:custGeom>
          <a:solidFill>
            <a:schemeClr val="accent1">
              <a:alpha val="13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20">
            <a:extLst>
              <a:ext uri="{FE8E01D9-2222-4008-9295-82C408A644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070371-EAA1-46F9-A5F8-2ED8AEF8146F}"/>
              </a:ext>
            </a:extLst>
          </p:cNvPr>
          <p:cNvSpPr/>
          <p:nvPr/>
        </p:nvSpPr>
        <p:spPr>
          <a:xfrm rot="2100000">
            <a:off x="6335469" y="2190549"/>
            <a:ext cx="1402654" cy="2427026"/>
          </a:xfrm>
          <a:custGeom>
            <a:avLst/>
            <a:gdLst/>
            <a:ahLst/>
            <a:cxnLst/>
            <a:rect l="0" t="0" r="r" b="b"/>
            <a:pathLst>
              <a:path w="1402655" h="2427027">
                <a:moveTo>
                  <a:pt x="0" y="2427027"/>
                </a:moveTo>
                <a:lnTo>
                  <a:pt x="1364022" y="0"/>
                </a:lnTo>
                <a:lnTo>
                  <a:pt x="1402655" y="45854"/>
                </a:lnTo>
                <a:close/>
              </a:path>
            </a:pathLst>
          </a:custGeom>
          <a:gradFill rotWithShape="1">
            <a:gsLst>
              <a:gs pos="0">
                <a:schemeClr val="accent2">
                  <a:alpha val="0"/>
                  <a:lumMod val="75000"/>
                </a:schemeClr>
              </a:gs>
              <a:gs pos="100000">
                <a:schemeClr val="accent2">
                  <a:lumMod val="7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21">
            <a:extLst>
              <a:ext uri="{AB1456DE-9884-4798-82FE-1449D1740BF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4F6BDB-B4AC-40D4-9E4C-5F48ACF9DE93}"/>
              </a:ext>
            </a:extLst>
          </p:cNvPr>
          <p:cNvSpPr/>
          <p:nvPr/>
        </p:nvSpPr>
        <p:spPr>
          <a:xfrm>
            <a:off x="4791425" y="1344822"/>
            <a:ext cx="1308995" cy="981746"/>
          </a:xfrm>
          <a:custGeom>
            <a:avLst/>
            <a:gdLst/>
            <a:ahLst/>
            <a:cxnLst/>
            <a:rect l="0" t="0" r="r" b="b"/>
            <a:pathLst>
              <a:path w="2210116" h="1574589">
                <a:moveTo>
                  <a:pt x="0" y="0"/>
                </a:moveTo>
                <a:lnTo>
                  <a:pt x="2210116" y="28456"/>
                </a:lnTo>
                <a:lnTo>
                  <a:pt x="815751" y="1574589"/>
                </a:lnTo>
                <a:close/>
              </a:path>
            </a:pathLst>
          </a:custGeom>
          <a:gradFill rotWithShape="1">
            <a:gsLst>
              <a:gs pos="0">
                <a:schemeClr val="tx2">
                  <a:alpha val="45000"/>
                  <a:lumMod val="75000"/>
                  <a:lumOff val="25000"/>
                </a:schemeClr>
              </a:gs>
              <a:gs pos="64758">
                <a:schemeClr val="tx2">
                  <a:alpha val="0"/>
                  <a:lumMod val="75000"/>
                  <a:lumOff val="25000"/>
                </a:schemeClr>
              </a:gs>
            </a:gsLst>
            <a:lin ang="13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22">
            <a:extLst>
              <a:ext uri="{F96C5C5E-7A57-460B-8D60-9806BEA255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11A57F-7D73-485C-A936-80594B95B26B}"/>
              </a:ext>
            </a:extLst>
          </p:cNvPr>
          <p:cNvSpPr/>
          <p:nvPr/>
        </p:nvSpPr>
        <p:spPr>
          <a:xfrm>
            <a:off x="4879941" y="1783209"/>
            <a:ext cx="328079" cy="257372"/>
          </a:xfrm>
          <a:custGeom>
            <a:avLst/>
            <a:gdLst/>
            <a:ahLst/>
            <a:cxnLst/>
            <a:rect l="0" t="0" r="r" b="b"/>
            <a:pathLst>
              <a:path w="2210116" h="1574589">
                <a:moveTo>
                  <a:pt x="0" y="0"/>
                </a:moveTo>
                <a:lnTo>
                  <a:pt x="2210116" y="28456"/>
                </a:lnTo>
                <a:lnTo>
                  <a:pt x="815751" y="1574589"/>
                </a:lnTo>
                <a:close/>
              </a:path>
            </a:pathLst>
          </a:custGeom>
          <a:solidFill>
            <a:schemeClr val="accent2">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Title 1">
            <a:extLst>
              <a:ext uri="{30885D10-B9A7-4E87-8835-27C35CDB04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106FAD-24DF-4A5E-BBEA-E7CE3E1A0666}"/>
              </a:ext>
            </a:extLst>
          </p:cNvPr>
          <p:cNvSpPr>
            <a:spLocks noGrp="1"/>
          </p:cNvSpPr>
          <p:nvPr>
            <p:ph type="title"/>
          </p:nvPr>
        </p:nvSpPr>
        <p:spPr/>
        <p:txBody>
          <a:bodyPr rtlCol="0"/>
          <a:lstStyle>
            <a:lvl1pPr lvl="0">
              <a:defRPr lang="en-US" dirty="0">
                <a:solidFill>
                  <a:srgbClr val="FFFFFF"/>
                </a:solidFill>
              </a:defRPr>
            </a:lvl1pPr>
          </a:lstStyle>
          <a:p>
            <a:r>
              <a:rPr lang="en-US" dirty="0"/>
              <a:t>Click to edit Master title style</a:t>
            </a:r>
          </a:p>
        </p:txBody>
      </p:sp>
      <p:sp>
        <p:nvSpPr>
          <p:cNvPr id="25" name="Picture Placeholder 2">
            <a:extLst>
              <a:ext uri="{7645C36F-25A1-47D0-87C8-CBCA3955CF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2F66423-B26C-4F99-9827-51F4D55A2F3E}"/>
              </a:ext>
            </a:extLst>
          </p:cNvPr>
          <p:cNvSpPr>
            <a:spLocks noGrp="1"/>
          </p:cNvSpPr>
          <p:nvPr>
            <p:ph type="pic" idx="1"/>
          </p:nvPr>
        </p:nvSpPr>
        <p:spPr>
          <a:xfrm>
            <a:off x="5027302" y="1352550"/>
            <a:ext cx="3243934" cy="2964824"/>
          </a:xfrm>
          <a:custGeom>
            <a:avLst/>
            <a:gdLst/>
            <a:ahLst/>
            <a:cxnLst/>
            <a:rect l="0" t="0" r="r" b="b"/>
            <a:pathLst>
              <a:path w="3243935" h="2964824">
                <a:moveTo>
                  <a:pt x="0" y="0"/>
                </a:moveTo>
                <a:lnTo>
                  <a:pt x="3243935" y="1430450"/>
                </a:lnTo>
                <a:lnTo>
                  <a:pt x="8655" y="2964824"/>
                </a:lnTo>
                <a:close/>
              </a:path>
            </a:pathLst>
          </a:custGeom>
          <a:solidFill>
            <a:schemeClr val="bg1"/>
          </a:solidFill>
          <a:ln w="38100">
            <a:noFill/>
            <a:miter lim="800000"/>
          </a:ln>
        </p:spPr>
        <p:txBody>
          <a:bodyPr rtlCol="0"/>
          <a:lstStyle/>
          <a:p>
            <a:r>
              <a:rPr lang="en-US" dirty="0"/>
              <a:t>Click icon to add picture</a:t>
            </a:r>
          </a:p>
        </p:txBody>
      </p:sp>
      <p:sp>
        <p:nvSpPr>
          <p:cNvPr id="26" name="Text Placeholder 3">
            <a:extLst>
              <a:ext uri="{AF0E5FB0-A92A-466C-B99F-F29DF50A035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0619A36-1129-410B-90DF-B6C304156DFE}"/>
              </a:ext>
            </a:extLst>
          </p:cNvPr>
          <p:cNvSpPr>
            <a:spLocks noGrp="1"/>
          </p:cNvSpPr>
          <p:nvPr>
            <p:ph type="body" idx="2"/>
          </p:nvPr>
        </p:nvSpPr>
        <p:spPr>
          <a:xfrm>
            <a:off x="885825" y="1291329"/>
            <a:ext cx="3598171" cy="2952750"/>
          </a:xfrm>
        </p:spPr>
        <p:txBody>
          <a:bodyPr vert="horz" lIns="91440" tIns="93600" rIns="91440" bIns="45720" rtlCol="0" anchor="t">
            <a:normAutofit/>
          </a:bodyPr>
          <a:lstStyle>
            <a:lvl1pPr marL="0" lvl="0" indent="0">
              <a:lnSpc>
                <a:spcPct val="100000"/>
              </a:lnSpc>
              <a:buNone/>
              <a:defRPr lang="en-US" dirty="0">
                <a:solidFill>
                  <a:schemeClr val="bg1"/>
                </a:solidFill>
                <a:latin typeface="+mn-lt"/>
              </a:defRPr>
            </a:lvl1pPr>
          </a:lstStyle>
          <a:p>
            <a:r>
              <a:rPr lang="en-US" dirty="0"/>
              <a:t>Click to edit Master text styles</a:t>
            </a:r>
          </a:p>
        </p:txBody>
      </p:sp>
      <p:sp>
        <p:nvSpPr>
          <p:cNvPr id="27" name="Slide Number Placeholder 4">
            <a:extLst>
              <a:ext uri="{8EF33491-9844-44E7-8C02-1C73195C87E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AEBA8F1-ED99-4DFF-A16E-335605FF034C}"/>
              </a:ext>
            </a:extLst>
          </p:cNvPr>
          <p:cNvSpPr>
            <a:spLocks noGrp="1"/>
          </p:cNvSpPr>
          <p:nvPr>
            <p:ph type="sldNum" sz="quarter" idx="12"/>
          </p:nvPr>
        </p:nvSpPr>
        <p:spPr/>
        <p:txBody>
          <a:bodyPr rtlCol="0"/>
          <a:lstStyle>
            <a:lvl1pPr lvl="0"/>
          </a:lstStyle>
          <a:p>
            <a:r>
              <a:rPr lang="en-US" dirty="0"/>
              <a:t>&lt;#&gt;</a:t>
            </a:r>
          </a:p>
        </p:txBody>
      </p:sp>
      <p:sp>
        <p:nvSpPr>
          <p:cNvPr id="28" name="Footer Placeholder 3">
            <a:extLst>
              <a:ext uri="{A8CC6809-C952-4A3C-8571-EAC90C1F65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CC0CAE0-8DD8-40AB-96BA-2CC6C60A02AA}"/>
              </a:ext>
            </a:extLst>
          </p:cNvPr>
          <p:cNvSpPr>
            <a:spLocks noGrp="1"/>
          </p:cNvSpPr>
          <p:nvPr>
            <p:ph type="ftr" sz="quarter" idx="11"/>
          </p:nvPr>
        </p:nvSpPr>
        <p:spPr/>
        <p:txBody>
          <a:bodyPr rtlCol="0"/>
          <a:lstStyle>
            <a:lvl1pPr lvl="0"/>
          </a:lstStyle>
          <a:p>
            <a:r>
              <a:rPr lang="en-US" dirty="0"/>
              <a:t>Footer</a:t>
            </a:r>
          </a:p>
        </p:txBody>
      </p:sp>
      <p:sp>
        <p:nvSpPr>
          <p:cNvPr id="29" name="Date Placeholder 1">
            <a:extLst>
              <a:ext uri="{E45786B7-26DD-4D24-AD08-D07D9FD764D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3433148-3EA9-4472-B3CA-55C79688B6F5}"/>
              </a:ext>
            </a:extLst>
          </p:cNvPr>
          <p:cNvSpPr>
            <a:spLocks noGrp="1"/>
          </p:cNvSpPr>
          <p:nvPr>
            <p:ph type="dt" sz="half" idx="10"/>
          </p:nvPr>
        </p:nvSpPr>
        <p:spPr/>
        <p:txBody>
          <a:bodyPr rtlCol="0"/>
          <a:lstStyle>
            <a:lvl1pPr lvl="0"/>
          </a:lstStyle>
          <a:p>
            <a:r>
              <a:rPr lang="en-US" dirty="0"/>
              <a:t>Date</a:t>
            </a:r>
          </a:p>
        </p:txBody>
      </p:sp>
    </p:spTree>
    <p:extLst>
      <p:ext uri="{DC77ABF1-2438-48F5-A9E4-5C9C5BF97DE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06395837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A395EC58-A8B0-429C-B2CF-552829F1B4B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4BDBBB-56CB-4902-824B-FA3C155FC8C1}"/>
              </a:ext>
            </a:extLst>
          </p:cNvPr>
          <p:cNvSpPr>
            <a:spLocks noGrp="1"/>
          </p:cNvSpPr>
          <p:nvPr>
            <p:ph type="title"/>
          </p:nvPr>
        </p:nvSpPr>
        <p:spPr>
          <a:xfrm>
            <a:off x="885825" y="196645"/>
            <a:ext cx="7381874" cy="999612"/>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1C045CD1-BB49-4CA3-9C7F-8171A5968E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5FB09A-1B40-452C-87BB-1AF8D484B3A7}"/>
              </a:ext>
            </a:extLst>
          </p:cNvPr>
          <p:cNvSpPr>
            <a:spLocks noGrp="1"/>
          </p:cNvSpPr>
          <p:nvPr>
            <p:ph type="body" idx="1"/>
          </p:nvPr>
        </p:nvSpPr>
        <p:spPr>
          <a:xfrm>
            <a:off x="885825" y="1408593"/>
            <a:ext cx="7381874" cy="3084206"/>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A9E87951-C1B0-4652-9FA3-8B14ACE513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6EF2D03-BB88-4D96-BAD8-0F7BBEDC5136}"/>
              </a:ext>
            </a:extLst>
          </p:cNvPr>
          <p:cNvSpPr/>
          <p:nvPr/>
        </p:nvSpPr>
        <p:spPr>
          <a:xfrm>
            <a:off x="4391775" y="-33199"/>
            <a:ext cx="4752224" cy="3016382"/>
          </a:xfrm>
          <a:custGeom>
            <a:avLst/>
            <a:gdLst/>
            <a:ahLst/>
            <a:cxnLst/>
            <a:rect l="0" t="0" r="r" b="b"/>
            <a:pathLst>
              <a:path w="4752224" h="3016382">
                <a:moveTo>
                  <a:pt x="2845643" y="0"/>
                </a:moveTo>
                <a:lnTo>
                  <a:pt x="4752225" y="14161"/>
                </a:lnTo>
                <a:lnTo>
                  <a:pt x="0" y="3016382"/>
                </a:lnTo>
                <a:close/>
              </a:path>
            </a:pathLst>
          </a:custGeom>
          <a:gradFill rotWithShape="1">
            <a:gsLst>
              <a:gs pos="100000">
                <a:schemeClr val="accent4">
                  <a:alpha val="16000"/>
                  <a:lumMod val="20000"/>
                  <a:lumOff val="80000"/>
                </a:schemeClr>
              </a:gs>
              <a:gs pos="0">
                <a:schemeClr val="bg1">
                  <a:alpha val="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4">
            <a:extLst>
              <a:ext uri="{0425A2E6-1AB7-476B-BF10-94FC7EADA1E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4BAED2-1AEF-4CFB-9756-74C0BE8403F3}"/>
              </a:ext>
            </a:extLst>
          </p:cNvPr>
          <p:cNvSpPr/>
          <p:nvPr/>
        </p:nvSpPr>
        <p:spPr>
          <a:xfrm>
            <a:off x="6249279" y="0"/>
            <a:ext cx="2732044" cy="2229087"/>
          </a:xfrm>
          <a:custGeom>
            <a:avLst/>
            <a:gdLst/>
            <a:ahLst/>
            <a:cxnLst/>
            <a:rect l="0" t="0" r="r" b="b"/>
            <a:pathLst>
              <a:path w="2732045" h="2229087">
                <a:moveTo>
                  <a:pt x="0" y="790"/>
                </a:moveTo>
                <a:lnTo>
                  <a:pt x="1166941" y="0"/>
                </a:lnTo>
                <a:lnTo>
                  <a:pt x="2732045" y="2229087"/>
                </a:lnTo>
                <a:close/>
              </a:path>
            </a:pathLst>
          </a:custGeom>
          <a:gradFill rotWithShape="1">
            <a:gsLst>
              <a:gs pos="100000">
                <a:schemeClr val="accent4">
                  <a:alpha val="22000"/>
                  <a:lumMod val="20000"/>
                  <a:lumOff val="80000"/>
                </a:schemeClr>
              </a:gs>
              <a:gs pos="0">
                <a:schemeClr val="bg1">
                  <a:alpha val="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D2EDECE6-CE0C-4478-BCDC-F03DFFF8F8C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D049CC-CBDE-42FD-9620-F0D137951C72}"/>
              </a:ext>
            </a:extLst>
          </p:cNvPr>
          <p:cNvSpPr/>
          <p:nvPr/>
        </p:nvSpPr>
        <p:spPr>
          <a:xfrm rot="10800000">
            <a:off x="-7517" y="-6287"/>
            <a:ext cx="1208210" cy="815323"/>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AD29AF88-EAE4-49B5-ACF9-2CF49BAE93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4D9C98-6C12-4988-9887-A45EA431F697}"/>
              </a:ext>
            </a:extLst>
          </p:cNvPr>
          <p:cNvSpPr/>
          <p:nvPr/>
        </p:nvSpPr>
        <p:spPr>
          <a:xfrm rot="10800000">
            <a:off x="3881" y="-10467"/>
            <a:ext cx="694011" cy="257548"/>
          </a:xfrm>
          <a:custGeom>
            <a:avLst/>
            <a:gdLst/>
            <a:ahLst/>
            <a:cxnLst/>
            <a:rect l="0" t="0" r="r" b="b"/>
            <a:pathLst>
              <a:path w="949205" h="352251">
                <a:moveTo>
                  <a:pt x="460141" y="0"/>
                </a:moveTo>
                <a:lnTo>
                  <a:pt x="949205" y="331317"/>
                </a:lnTo>
                <a:lnTo>
                  <a:pt x="656128" y="352251"/>
                </a:lnTo>
                <a:lnTo>
                  <a:pt x="0" y="343842"/>
                </a:lnTo>
                <a:close/>
              </a:path>
            </a:pathLst>
          </a:custGeom>
          <a:gradFill rotWithShape="1">
            <a:gsLst>
              <a:gs pos="100000">
                <a:schemeClr val="accent3">
                  <a:alpha val="87000"/>
                </a:schemeClr>
              </a:gs>
              <a:gs pos="0">
                <a:schemeClr val="accent3">
                  <a:alpha val="0"/>
                  <a:lumMod val="7500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F0D4F6AE-9FD3-4FA8-B1E3-E15F2041DCC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57B0C96-1189-4466-8DDE-6FD38A10DB57}"/>
              </a:ext>
            </a:extLst>
          </p:cNvPr>
          <p:cNvSpPr/>
          <p:nvPr/>
        </p:nvSpPr>
        <p:spPr>
          <a:xfrm rot="10800000">
            <a:off x="-8245" y="-621"/>
            <a:ext cx="1216332" cy="817050"/>
          </a:xfrm>
          <a:custGeom>
            <a:avLst/>
            <a:gdLst/>
            <a:ahLst/>
            <a:cxnLst/>
            <a:rect l="0" t="0" r="r" b="b"/>
            <a:pathLst>
              <a:path w="2377699" h="1597177">
                <a:moveTo>
                  <a:pt x="1605735" y="1035825"/>
                </a:moveTo>
                <a:lnTo>
                  <a:pt x="2377699" y="0"/>
                </a:lnTo>
                <a:lnTo>
                  <a:pt x="1658985" y="1115553"/>
                </a:lnTo>
                <a:lnTo>
                  <a:pt x="0" y="1597177"/>
                </a:lnTo>
                <a:close/>
              </a:path>
            </a:pathLst>
          </a:custGeom>
          <a:solidFill>
            <a:schemeClr val="accent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0C7FE2E3-929A-4428-9A1F-3EDF56E7760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4A85B80-B59E-46F5-9A15-E6B7A2F13887}"/>
              </a:ext>
            </a:extLst>
          </p:cNvPr>
          <p:cNvSpPr/>
          <p:nvPr/>
        </p:nvSpPr>
        <p:spPr>
          <a:xfrm rot="10800000">
            <a:off x="-29418" y="-19367"/>
            <a:ext cx="1841145" cy="874247"/>
          </a:xfrm>
          <a:custGeom>
            <a:avLst/>
            <a:gdLst/>
            <a:ahLst/>
            <a:cxnLst/>
            <a:rect l="0" t="0" r="r" b="b"/>
            <a:pathLst>
              <a:path w="1841145" h="874248">
                <a:moveTo>
                  <a:pt x="1247502" y="425961"/>
                </a:moveTo>
                <a:lnTo>
                  <a:pt x="1841145" y="0"/>
                </a:lnTo>
                <a:lnTo>
                  <a:pt x="1440793" y="555904"/>
                </a:lnTo>
                <a:lnTo>
                  <a:pt x="555585" y="868421"/>
                </a:lnTo>
                <a:lnTo>
                  <a:pt x="0" y="874248"/>
                </a:lnTo>
                <a:lnTo>
                  <a:pt x="924179" y="328039"/>
                </a:lnTo>
                <a:close/>
              </a:path>
            </a:pathLst>
          </a:custGeom>
          <a:gradFill rotWithShape="1">
            <a:gsLst>
              <a:gs pos="14978">
                <a:schemeClr val="accent2">
                  <a:alpha val="5000"/>
                  <a:lumMod val="75000"/>
                </a:schemeClr>
              </a:gs>
              <a:gs pos="90749">
                <a:schemeClr val="bg2">
                  <a:alpha val="43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A785A0E9-D0DD-4832-BFCF-1F01328BE53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2C0AD85-BA7A-49E7-B1A6-F3B22B586F9F}"/>
              </a:ext>
            </a:extLst>
          </p:cNvPr>
          <p:cNvSpPr/>
          <p:nvPr/>
        </p:nvSpPr>
        <p:spPr>
          <a:xfrm rot="10800000">
            <a:off x="892831" y="33701"/>
            <a:ext cx="673148" cy="483912"/>
          </a:xfrm>
          <a:custGeom>
            <a:avLst/>
            <a:gdLst/>
            <a:ahLst/>
            <a:cxnLst/>
            <a:rect l="0" t="0" r="r" b="b"/>
            <a:pathLst>
              <a:path w="673149" h="483913">
                <a:moveTo>
                  <a:pt x="0" y="377000"/>
                </a:moveTo>
                <a:lnTo>
                  <a:pt x="398604" y="483913"/>
                </a:lnTo>
                <a:lnTo>
                  <a:pt x="612850" y="429254"/>
                </a:lnTo>
                <a:lnTo>
                  <a:pt x="673149" y="0"/>
                </a:lnTo>
                <a:lnTo>
                  <a:pt x="349825" y="186052"/>
                </a:lnTo>
                <a:close/>
              </a:path>
            </a:pathLst>
          </a:custGeom>
          <a:gradFill rotWithShape="1">
            <a:gsLst>
              <a:gs pos="14978">
                <a:srgbClr val="C6265E">
                  <a:alpha val="22000"/>
                </a:srgbClr>
              </a:gs>
              <a:gs pos="90749">
                <a:srgbClr val="BD3B70">
                  <a:alpha val="0"/>
                </a:srgb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C3B64A6A-26D5-4436-A902-75FDEFC2E6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28A356-F0E2-48CF-AE30-1FF7F8515328}"/>
              </a:ext>
            </a:extLst>
          </p:cNvPr>
          <p:cNvSpPr/>
          <p:nvPr/>
        </p:nvSpPr>
        <p:spPr>
          <a:xfrm rot="10800000">
            <a:off x="391768" y="90449"/>
            <a:ext cx="572328" cy="437139"/>
          </a:xfrm>
          <a:custGeom>
            <a:avLst/>
            <a:gdLst/>
            <a:ahLst/>
            <a:cxnLst/>
            <a:rect l="0" t="0" r="r" b="b"/>
            <a:pathLst>
              <a:path w="572328" h="437139">
                <a:moveTo>
                  <a:pt x="68241" y="0"/>
                </a:moveTo>
                <a:lnTo>
                  <a:pt x="0" y="437139"/>
                </a:lnTo>
                <a:cubicBezTo>
                  <a:pt x="164312" y="386546"/>
                  <a:pt x="418617" y="293499"/>
                  <a:pt x="572328" y="239642"/>
                </a:cubicBezTo>
                <a:lnTo>
                  <a:pt x="408017" y="102818"/>
                </a:lnTo>
                <a:close/>
              </a:path>
            </a:pathLst>
          </a:custGeom>
          <a:gradFill rotWithShape="1">
            <a:gsLst>
              <a:gs pos="14978">
                <a:schemeClr val="accent2">
                  <a:alpha val="30000"/>
                  <a:lumMod val="75000"/>
                </a:schemeClr>
              </a:gs>
              <a:gs pos="73128">
                <a:schemeClr val="accent2">
                  <a:alpha val="13000"/>
                  <a:lumMod val="50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A737FC1A-4611-4DD3-B9EC-09CB074A8A3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2AAAFF0-C76E-4991-9285-79FEFBECDED8}"/>
              </a:ext>
            </a:extLst>
          </p:cNvPr>
          <p:cNvSpPr/>
          <p:nvPr/>
        </p:nvSpPr>
        <p:spPr>
          <a:xfrm>
            <a:off x="6783108" y="3562778"/>
            <a:ext cx="2361821" cy="1593800"/>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75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F4A707CA-3DB6-438E-991E-8F7AD8141B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17C2C0-D6E7-487F-85ED-CBA373F3EA67}"/>
              </a:ext>
            </a:extLst>
          </p:cNvPr>
          <p:cNvSpPr/>
          <p:nvPr/>
        </p:nvSpPr>
        <p:spPr>
          <a:xfrm>
            <a:off x="7765986" y="4661289"/>
            <a:ext cx="1381016" cy="498015"/>
          </a:xfrm>
          <a:custGeom>
            <a:avLst/>
            <a:gdLst/>
            <a:ahLst/>
            <a:cxnLst/>
            <a:rect l="0" t="0" r="r" b="b"/>
            <a:pathLst>
              <a:path w="1381016" h="498016">
                <a:moveTo>
                  <a:pt x="657661" y="0"/>
                </a:moveTo>
                <a:lnTo>
                  <a:pt x="1373139" y="202357"/>
                </a:lnTo>
                <a:lnTo>
                  <a:pt x="1381016" y="498016"/>
                </a:lnTo>
                <a:lnTo>
                  <a:pt x="0" y="491439"/>
                </a:lnTo>
                <a:close/>
              </a:path>
            </a:pathLst>
          </a:custGeom>
          <a:gradFill rotWithShape="1">
            <a:gsLst>
              <a:gs pos="100000">
                <a:schemeClr val="tx2">
                  <a:alpha val="48000"/>
                  <a:lumMod val="90000"/>
                  <a:lumOff val="10000"/>
                </a:schemeClr>
              </a:gs>
              <a:gs pos="0">
                <a:schemeClr val="accent3">
                  <a:alpha val="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a:extLst>
              <a:ext uri="{A039BD98-E13E-41F6-87AF-A96530ECC0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27ABCC-80AA-4728-A1F4-B3A7C5BAA85D}"/>
              </a:ext>
            </a:extLst>
          </p:cNvPr>
          <p:cNvSpPr/>
          <p:nvPr/>
        </p:nvSpPr>
        <p:spPr>
          <a:xfrm>
            <a:off x="6768654" y="3548324"/>
            <a:ext cx="2377698" cy="1597177"/>
          </a:xfrm>
          <a:custGeom>
            <a:avLst/>
            <a:gdLst/>
            <a:ahLst/>
            <a:cxnLst/>
            <a:rect l="0" t="0" r="r" b="b"/>
            <a:pathLst>
              <a:path w="2377699" h="1597177">
                <a:moveTo>
                  <a:pt x="1624785" y="1073925"/>
                </a:moveTo>
                <a:lnTo>
                  <a:pt x="2377699" y="0"/>
                </a:lnTo>
                <a:lnTo>
                  <a:pt x="1658985" y="1115553"/>
                </a:lnTo>
                <a:lnTo>
                  <a:pt x="0" y="1597177"/>
                </a:lnTo>
                <a:close/>
              </a:path>
            </a:pathLst>
          </a:custGeom>
          <a:solidFill>
            <a:schemeClr val="accent1">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57A6736F-9B83-4C95-86A1-6A5EBB2E622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7FA35A-496F-4C84-A075-B78B98F41B12}"/>
              </a:ext>
            </a:extLst>
          </p:cNvPr>
          <p:cNvSpPr/>
          <p:nvPr/>
        </p:nvSpPr>
        <p:spPr>
          <a:xfrm>
            <a:off x="6051734" y="3722733"/>
            <a:ext cx="2997094" cy="1423177"/>
          </a:xfrm>
          <a:custGeom>
            <a:avLst/>
            <a:gdLst/>
            <a:ahLst/>
            <a:cxnLst/>
            <a:rect l="0" t="0" r="r" b="b"/>
            <a:pathLst>
              <a:path w="2997095" h="1423177">
                <a:moveTo>
                  <a:pt x="2030737" y="693397"/>
                </a:moveTo>
                <a:lnTo>
                  <a:pt x="2997095" y="0"/>
                </a:lnTo>
                <a:lnTo>
                  <a:pt x="2345385" y="904924"/>
                </a:lnTo>
                <a:lnTo>
                  <a:pt x="749353" y="1423177"/>
                </a:lnTo>
                <a:lnTo>
                  <a:pt x="0" y="1423138"/>
                </a:lnTo>
                <a:lnTo>
                  <a:pt x="1504418" y="533996"/>
                </a:lnTo>
                <a:close/>
              </a:path>
            </a:pathLst>
          </a:custGeom>
          <a:gradFill rotWithShape="1">
            <a:gsLst>
              <a:gs pos="14978">
                <a:schemeClr val="accent2">
                  <a:alpha val="5000"/>
                  <a:lumMod val="75000"/>
                </a:schemeClr>
              </a:gs>
              <a:gs pos="90749">
                <a:schemeClr val="accent2">
                  <a:alpha val="43000"/>
                  <a:lumMod val="20000"/>
                  <a:lumOff val="80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EF96D6BB-9078-4858-8C6E-C799B34347B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2FA520-5BE5-49E6-968B-EDAD19C14722}"/>
              </a:ext>
            </a:extLst>
          </p:cNvPr>
          <p:cNvSpPr/>
          <p:nvPr/>
        </p:nvSpPr>
        <p:spPr>
          <a:xfrm>
            <a:off x="7542629" y="4255513"/>
            <a:ext cx="820574" cy="605726"/>
          </a:xfrm>
          <a:custGeom>
            <a:avLst/>
            <a:gdLst/>
            <a:ahLst/>
            <a:cxnLst/>
            <a:rect l="0" t="0" r="r" b="b"/>
            <a:pathLst>
              <a:path w="820575" h="605726">
                <a:moveTo>
                  <a:pt x="0" y="0"/>
                </a:moveTo>
                <a:lnTo>
                  <a:pt x="25885" y="605726"/>
                </a:lnTo>
                <a:cubicBezTo>
                  <a:pt x="293358" y="523369"/>
                  <a:pt x="570357" y="462265"/>
                  <a:pt x="820575" y="374594"/>
                </a:cubicBezTo>
                <a:lnTo>
                  <a:pt x="553101" y="167372"/>
                </a:lnTo>
                <a:close/>
              </a:path>
            </a:pathLst>
          </a:custGeom>
          <a:gradFill rotWithShape="1">
            <a:gsLst>
              <a:gs pos="14978">
                <a:schemeClr val="bg2">
                  <a:alpha val="30000"/>
                  <a:lumMod val="50000"/>
                </a:schemeClr>
              </a:gs>
              <a:gs pos="73128">
                <a:schemeClr val="accent2">
                  <a:alpha val="13000"/>
                  <a:lumMod val="75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16">
            <a:extLst>
              <a:ext uri="{867E5B08-C21B-4CBB-AA04-CA7887E3FF8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764E4B-3D64-42FF-91BD-98D28A8AEC24}"/>
              </a:ext>
            </a:extLst>
          </p:cNvPr>
          <p:cNvSpPr/>
          <p:nvPr/>
        </p:nvSpPr>
        <p:spPr>
          <a:xfrm>
            <a:off x="6451768" y="4265833"/>
            <a:ext cx="1121664" cy="769792"/>
          </a:xfrm>
          <a:custGeom>
            <a:avLst/>
            <a:gdLst/>
            <a:ahLst/>
            <a:cxnLst/>
            <a:rect l="0" t="0" r="r" b="b"/>
            <a:pathLst>
              <a:path w="1121665" h="769793">
                <a:moveTo>
                  <a:pt x="0" y="642272"/>
                </a:moveTo>
                <a:lnTo>
                  <a:pt x="664371" y="769793"/>
                </a:lnTo>
                <a:lnTo>
                  <a:pt x="1121665" y="634301"/>
                </a:lnTo>
                <a:lnTo>
                  <a:pt x="1086255" y="0"/>
                </a:lnTo>
                <a:lnTo>
                  <a:pt x="569460" y="331438"/>
                </a:lnTo>
                <a:close/>
              </a:path>
            </a:pathLst>
          </a:custGeom>
          <a:gradFill rotWithShape="1">
            <a:gsLst>
              <a:gs pos="14978">
                <a:schemeClr val="accent1">
                  <a:alpha val="22000"/>
                </a:schemeClr>
              </a:gs>
              <a:gs pos="90749">
                <a:schemeClr val="accent1">
                  <a:alpha val="0"/>
                </a:scheme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Slide Number Placeholder 5">
            <a:extLst>
              <a:ext uri="{CA9A9BC0-D497-48E0-B44B-38C35C11DA3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0A8294-E9DE-485D-8AEC-3BFDAA7E0C0E}"/>
              </a:ext>
            </a:extLst>
          </p:cNvPr>
          <p:cNvSpPr>
            <a:spLocks noGrp="1"/>
          </p:cNvSpPr>
          <p:nvPr>
            <p:ph type="sldNum" sz="quarter" idx="4"/>
          </p:nvPr>
        </p:nvSpPr>
        <p:spPr>
          <a:xfrm>
            <a:off x="6123448" y="4762500"/>
            <a:ext cx="2133600" cy="273844"/>
          </a:xfrm>
          <a:prstGeom prst="rect">
            <a:avLst/>
          </a:prstGeom>
        </p:spPr>
        <p:txBody>
          <a:bodyPr vert="horz" lIns="91440" tIns="45720" rIns="91440" bIns="45720" rtlCol="0" anchor="ctr"/>
          <a:lstStyle>
            <a:lvl1pPr lvl="0" algn="r">
              <a:defRPr lang="en-US" sz="600" b="0" i="0" dirty="0">
                <a:solidFill>
                  <a:schemeClr val="bg1">
                    <a:lumMod val="75000"/>
                  </a:schemeClr>
                </a:solidFill>
                <a:latin typeface="+mn-lt"/>
              </a:defRPr>
            </a:lvl1pPr>
          </a:lstStyle>
          <a:p>
            <a:r>
              <a:rPr lang="en-US" dirty="0"/>
              <a:t>&lt;#&gt;</a:t>
            </a:r>
          </a:p>
        </p:txBody>
      </p:sp>
      <p:sp>
        <p:nvSpPr>
          <p:cNvPr id="19" name="Footer Placeholder 4">
            <a:extLst>
              <a:ext uri="{863A3681-9577-4AD0-936B-A051983EA0C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A948FCE-B694-4AC3-BA9F-170A57C145ED}"/>
              </a:ext>
            </a:extLst>
          </p:cNvPr>
          <p:cNvSpPr>
            <a:spLocks noGrp="1"/>
          </p:cNvSpPr>
          <p:nvPr>
            <p:ph type="ftr" sz="quarter" idx="3"/>
          </p:nvPr>
        </p:nvSpPr>
        <p:spPr>
          <a:xfrm>
            <a:off x="3124200" y="4762500"/>
            <a:ext cx="2895600" cy="273844"/>
          </a:xfrm>
          <a:prstGeom prst="rect">
            <a:avLst/>
          </a:prstGeom>
        </p:spPr>
        <p:txBody>
          <a:bodyPr vert="horz" lIns="91440" tIns="45720" rIns="91440" bIns="45720" rtlCol="0" anchor="ctr"/>
          <a:lstStyle>
            <a:lvl1pPr lvl="0" algn="ctr">
              <a:defRPr lang="en-US" sz="600" b="0" i="0" dirty="0">
                <a:solidFill>
                  <a:schemeClr val="bg1">
                    <a:lumMod val="75000"/>
                  </a:schemeClr>
                </a:solidFill>
                <a:latin typeface="+mn-lt"/>
              </a:defRPr>
            </a:lvl1pPr>
          </a:lstStyle>
          <a:p>
            <a:r>
              <a:rPr lang="en-US" dirty="0"/>
              <a:t>Footer</a:t>
            </a:r>
          </a:p>
        </p:txBody>
      </p:sp>
      <p:sp>
        <p:nvSpPr>
          <p:cNvPr id="20" name="Date Placeholder 3">
            <a:extLst>
              <a:ext uri="{AB6C5CF6-D717-4353-996C-148CB519E4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0ABD5A3-E32C-47D1-B195-19DB24AE42E1}"/>
              </a:ext>
            </a:extLst>
          </p:cNvPr>
          <p:cNvSpPr>
            <a:spLocks noGrp="1"/>
          </p:cNvSpPr>
          <p:nvPr>
            <p:ph type="dt" sz="half" idx="2"/>
          </p:nvPr>
        </p:nvSpPr>
        <p:spPr>
          <a:xfrm>
            <a:off x="894633" y="4762500"/>
            <a:ext cx="2133600" cy="273844"/>
          </a:xfrm>
          <a:prstGeom prst="rect">
            <a:avLst/>
          </a:prstGeom>
        </p:spPr>
        <p:txBody>
          <a:bodyPr vert="horz" lIns="91440" tIns="45720" rIns="91440" bIns="45720" rtlCol="0" anchor="ctr"/>
          <a:lstStyle>
            <a:lvl1pPr lvl="0" algn="l">
              <a:defRPr lang="en-US" sz="600" b="0" i="0" dirty="0">
                <a:solidFill>
                  <a:schemeClr val="bg1">
                    <a:lumMod val="75000"/>
                  </a:schemeClr>
                </a:solidFill>
                <a:latin typeface="+mn-lt"/>
              </a:defRPr>
            </a:lvl1pPr>
          </a:lstStyle>
          <a:p>
            <a:r>
              <a:rPr lang="en-US" dirty="0"/>
              <a:t>Date</a:t>
            </a:r>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dirty="0">
          <a:solidFill>
            <a:schemeClr val="tx1">
              <a:lumMod val="85000"/>
              <a:lumOff val="15000"/>
            </a:schemeClr>
          </a:solidFill>
          <a:latin typeface="Raleway-demi_bold"/>
        </a:defRPr>
      </a:lvl1pPr>
    </p:titleStyle>
    <p:bodyStyle>
      <a:lvl1pPr marL="342900" lvl="0" indent="-342900" algn="l" rtl="0">
        <a:spcBef>
          <a:spcPts val="1200"/>
        </a:spcBef>
        <a:buClr>
          <a:schemeClr val="accent1"/>
        </a:buClr>
        <a:buFont typeface="Source Sans Pro"/>
        <a:buChar char="✧"/>
        <a:defRPr lang="en-US" sz="1800" b="0" i="0" dirty="0">
          <a:solidFill>
            <a:schemeClr val="tx1">
              <a:lumMod val="85000"/>
              <a:lumOff val="15000"/>
            </a:schemeClr>
          </a:solidFill>
          <a:latin typeface="+mn-lt"/>
        </a:defRPr>
      </a:lvl1pPr>
      <a:lvl2pPr marL="742950" lvl="1" indent="-285750" algn="l" rtl="0">
        <a:spcBef>
          <a:spcPts val="300"/>
        </a:spcBef>
        <a:buClr>
          <a:schemeClr val="tx1">
            <a:lumMod val="50000"/>
            <a:lumOff val="50000"/>
          </a:schemeClr>
        </a:buClr>
        <a:buFont typeface="Arial"/>
        <a:buChar char="-"/>
        <a:defRPr lang="en-US" sz="1600" b="0" i="0" dirty="0">
          <a:solidFill>
            <a:schemeClr val="tx1">
              <a:lumMod val="65000"/>
              <a:lumOff val="35000"/>
            </a:schemeClr>
          </a:solidFill>
          <a:latin typeface="+mn-lt"/>
        </a:defRPr>
      </a:lvl2pPr>
      <a:lvl3pPr marL="1143000" lvl="2" indent="-228600" algn="l" rtl="0">
        <a:spcBef>
          <a:spcPts val="300"/>
        </a:spcBef>
        <a:buClr>
          <a:schemeClr val="tx1">
            <a:lumMod val="50000"/>
            <a:lumOff val="50000"/>
          </a:schemeClr>
        </a:buClr>
        <a:buFont typeface="Arial"/>
        <a:buChar char="-"/>
        <a:defRPr lang="en-US" sz="1400" b="0" i="0" dirty="0">
          <a:solidFill>
            <a:schemeClr val="tx1">
              <a:lumMod val="65000"/>
              <a:lumOff val="35000"/>
            </a:schemeClr>
          </a:solidFill>
          <a:latin typeface="+mn-lt"/>
        </a:defRPr>
      </a:lvl3pPr>
      <a:lvl4pPr marL="1600200" lvl="3" indent="-228600" algn="l" rtl="0">
        <a:spcBef>
          <a:spcPts val="300"/>
        </a:spcBef>
        <a:buClr>
          <a:schemeClr val="tx1">
            <a:lumMod val="50000"/>
            <a:lumOff val="50000"/>
          </a:schemeClr>
        </a:buClr>
        <a:buFont typeface="Arial"/>
        <a:buChar char="-"/>
        <a:defRPr lang="en-US" sz="1200" b="0" i="0" dirty="0">
          <a:solidFill>
            <a:schemeClr val="tx1">
              <a:lumMod val="65000"/>
              <a:lumOff val="35000"/>
            </a:schemeClr>
          </a:solidFill>
          <a:latin typeface="+mn-lt"/>
        </a:defRPr>
      </a:lvl4pPr>
      <a:lvl5pPr marL="2057400" lvl="4" indent="-228600" algn="l" rtl="0">
        <a:spcBef>
          <a:spcPts val="300"/>
        </a:spcBef>
        <a:buClr>
          <a:schemeClr val="tx1">
            <a:lumMod val="50000"/>
            <a:lumOff val="50000"/>
          </a:schemeClr>
        </a:buClr>
        <a:buFont typeface="Arial"/>
        <a:buChar char="-"/>
        <a:defRPr lang="en-US" sz="1100" b="0" i="0" dirty="0">
          <a:solidFill>
            <a:schemeClr val="tx1">
              <a:lumMod val="65000"/>
              <a:lumOff val="35000"/>
            </a:schemeClr>
          </a:solidFill>
          <a:latin typeface="+mn-lt"/>
        </a:defRPr>
      </a:lvl5pPr>
      <a:lvl6pPr marL="2514600" lvl="5" indent="-228600" algn="l" rtl="0">
        <a:spcBef>
          <a:spcPct val="20000"/>
        </a:spcBef>
        <a:buFont typeface="Arial"/>
        <a:buChar char="-"/>
        <a:defRPr lang="en-US" sz="1100" b="0" i="0" dirty="0">
          <a:solidFill>
            <a:schemeClr val="tx1">
              <a:lumMod val="65000"/>
              <a:lumOff val="35000"/>
            </a:schemeClr>
          </a:solidFill>
          <a:latin typeface="+mn-lt"/>
        </a:defRPr>
      </a:lvl6pPr>
      <a:lvl7pPr marL="2971800" lvl="6" indent="-228600" algn="l" rtl="0">
        <a:spcBef>
          <a:spcPct val="20000"/>
        </a:spcBef>
        <a:buFont typeface="Arial"/>
        <a:buChar char="-"/>
        <a:defRPr lang="en-US" sz="1100" b="0" i="0" dirty="0">
          <a:solidFill>
            <a:schemeClr val="tx1">
              <a:lumMod val="65000"/>
              <a:lumOff val="35000"/>
            </a:schemeClr>
          </a:solidFill>
          <a:latin typeface="+mn-lt"/>
        </a:defRPr>
      </a:lvl7pPr>
      <a:lvl8pPr marL="3429000" lvl="7" indent="-228600" algn="l" rtl="0">
        <a:spcBef>
          <a:spcPct val="20000"/>
        </a:spcBef>
        <a:buFont typeface="Arial"/>
        <a:buChar char="-"/>
        <a:defRPr lang="en-US" sz="1100" b="0" i="0" dirty="0">
          <a:solidFill>
            <a:schemeClr val="tx1">
              <a:lumMod val="65000"/>
              <a:lumOff val="35000"/>
            </a:schemeClr>
          </a:solidFill>
          <a:latin typeface="+mn-lt"/>
        </a:defRPr>
      </a:lvl8pPr>
      <a:lvl9pPr marL="3886200" lvl="8" indent="-228600" algn="l" rtl="0">
        <a:spcBef>
          <a:spcPct val="20000"/>
        </a:spcBef>
        <a:buFont typeface="Arial"/>
        <a:buChar char="-"/>
        <a:defRPr lang="en-US" sz="1100" b="0" i="0" dirty="0">
          <a:solidFill>
            <a:schemeClr val="tx1">
              <a:lumMod val="65000"/>
              <a:lumOff val="35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slideLayout" Target="../slideLayouts/slideLayout2.xml"/><Relationship Id="rId1" Type="http://schemas.openxmlformats.org/officeDocument/2006/relationships/video" Target="../media/media1.mp4"/><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CAA741AD-1660-4222-BCED-EDA71AA9722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8324B8-B670-4BA7-A7F2-DDFE2AD75BEC}"/>
              </a:ext>
            </a:extLst>
          </p:cNvPr>
          <p:cNvSpPr>
            <a:spLocks noGrp="1"/>
          </p:cNvSpPr>
          <p:nvPr>
            <p:ph type="title"/>
          </p:nvPr>
        </p:nvSpPr>
        <p:spPr>
          <a:xfrm>
            <a:off x="1622364" y="1010173"/>
            <a:ext cx="5899280" cy="1554480"/>
          </a:xfrm>
        </p:spPr>
        <p:txBody>
          <a:bodyPr rtlCol="0"/>
          <a:lstStyle/>
          <a:p>
            <a:pPr algn="ctr"/>
            <a:r>
              <a:rPr lang="en-US" sz="5400" dirty="0"/>
              <a:t>VISUALIZED</a:t>
            </a:r>
          </a:p>
        </p:txBody>
      </p:sp>
      <p:sp>
        <p:nvSpPr>
          <p:cNvPr id="3" name="Subtitle 2">
            <a:extLst>
              <a:ext uri="{57F8E234-E718-44B1-BC91-14E7D14721C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5AEA10-981B-4B2B-8BB7-72A51010B310}"/>
              </a:ext>
            </a:extLst>
          </p:cNvPr>
          <p:cNvSpPr>
            <a:spLocks noGrp="1"/>
          </p:cNvSpPr>
          <p:nvPr>
            <p:ph type="subTitle" idx="1"/>
          </p:nvPr>
        </p:nvSpPr>
        <p:spPr>
          <a:xfrm>
            <a:off x="1620240" y="2554376"/>
            <a:ext cx="5903528" cy="320039"/>
          </a:xfrm>
        </p:spPr>
        <p:txBody>
          <a:bodyPr vert="horz" rtlCol="0">
            <a:noAutofit/>
          </a:bodyPr>
          <a:lstStyle/>
          <a:p>
            <a:pPr algn="ctr"/>
            <a:r>
              <a:rPr lang="en-US" sz="2300" dirty="0"/>
              <a:t>AudioBook</a:t>
            </a:r>
          </a:p>
          <a:p>
            <a:pPr algn="ctr"/>
            <a:endParaRPr lang="en-US" sz="2300" dirty="0"/>
          </a:p>
        </p:txBody>
      </p:sp>
    </p:spTree>
    <p:extLst>
      <p:ext uri="{E8624224-6809-431E-B13E-B780E2491B1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0639583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350"/>
            <a:ext cx="8915400" cy="1066800"/>
          </a:xfrm>
        </p:spPr>
        <p:txBody>
          <a:bodyPr/>
          <a:lstStyle/>
          <a:p>
            <a:r>
              <a:rPr lang="en-US" dirty="0"/>
              <a:t>IDEA OF OUR AUDIOBOOK</a:t>
            </a:r>
          </a:p>
        </p:txBody>
      </p:sp>
      <p:sp>
        <p:nvSpPr>
          <p:cNvPr id="3" name="TextBox 2"/>
          <p:cNvSpPr txBox="1"/>
          <p:nvPr/>
        </p:nvSpPr>
        <p:spPr>
          <a:xfrm>
            <a:off x="457200" y="1504950"/>
            <a:ext cx="8077200"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‌We are making a player through which the user can select any pdf file they want and the player will convert that respective pdf file into mp3. We have added some important features which the user can access to adjust the volume and pause and play the mp3 file as per their needs .</a:t>
            </a:r>
            <a:b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endParaRPr lang="en-US" sz="2000" dirty="0"/>
          </a:p>
        </p:txBody>
      </p:sp>
      <p:cxnSp>
        <p:nvCxnSpPr>
          <p:cNvPr id="4" name="Straight Connector 3"/>
          <p:cNvCxnSpPr/>
          <p:nvPr/>
        </p:nvCxnSpPr>
        <p:spPr>
          <a:xfrm>
            <a:off x="1295400" y="895350"/>
            <a:ext cx="6324600" cy="0"/>
          </a:xfrm>
          <a:prstGeom prst="line">
            <a:avLst/>
          </a:prstGeom>
          <a:ln w="19050" cap="flat">
            <a:solidFill>
              <a:schemeClr val="accent1">
                <a:lumMod val="75000"/>
                <a:lumMod val="75000"/>
                <a:lumMod val="75000"/>
              </a:schemeClr>
            </a:solidFill>
            <a:prstDash val="solid"/>
            <a:roun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5C5AA6D1-5FAD-4256-A820-B5C537D9CF4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B544F1-2666-4AA8-875B-B1665458433A}"/>
              </a:ext>
            </a:extLst>
          </p:cNvPr>
          <p:cNvSpPr>
            <a:spLocks noGrp="1"/>
          </p:cNvSpPr>
          <p:nvPr>
            <p:ph type="title"/>
          </p:nvPr>
        </p:nvSpPr>
        <p:spPr/>
        <p:txBody>
          <a:bodyPr rtlCol="0"/>
          <a:lstStyle/>
          <a:p>
            <a:r>
              <a:rPr lang="en-US" dirty="0"/>
              <a:t>Features of  Visualized AudioBook</a:t>
            </a:r>
          </a:p>
        </p:txBody>
      </p:sp>
      <p:sp>
        <p:nvSpPr>
          <p:cNvPr id="3" name="Content Placeholder 2">
            <a:extLst>
              <a:ext uri="{C53657FB-B88F-46C4-817B-2B059D3C3A6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16C45C4-8C76-46A2-8390-911E0D77F0B0}"/>
              </a:ext>
            </a:extLst>
          </p:cNvPr>
          <p:cNvSpPr>
            <a:spLocks noGrp="1"/>
          </p:cNvSpPr>
          <p:nvPr>
            <p:ph idx="1"/>
          </p:nvPr>
        </p:nvSpPr>
        <p:spPr>
          <a:xfrm>
            <a:off x="881062" y="1408595"/>
            <a:ext cx="7381874" cy="3084206"/>
          </a:xfrm>
        </p:spPr>
        <p:txBody>
          <a:bodyPr rtlCol="0"/>
          <a:lstStyle/>
          <a:p>
            <a:r>
              <a:rPr lang="en-US" dirty="0"/>
              <a:t>Convert Any Pdf Into AudioBook(mp3)</a:t>
            </a:r>
          </a:p>
          <a:p>
            <a:r>
              <a:rPr lang="en-US" dirty="0"/>
              <a:t>Play Button and Pause Button </a:t>
            </a:r>
          </a:p>
          <a:p>
            <a:r>
              <a:rPr lang="en-US" dirty="0"/>
              <a:t>Control Volume In AudioBook</a:t>
            </a:r>
          </a:p>
          <a:p>
            <a:r>
              <a:rPr lang="en-US" dirty="0"/>
              <a:t>Control the slider Anytime where you want to hear</a:t>
            </a:r>
          </a:p>
          <a:p>
            <a:r>
              <a:rPr lang="en-US" dirty="0"/>
              <a:t>Shows Total Time Elapsed and Volume Bar</a:t>
            </a:r>
          </a:p>
          <a:p>
            <a:endParaRPr lang="en-US" dirty="0"/>
          </a:p>
        </p:txBody>
      </p:sp>
      <p:cxnSp>
        <p:nvCxnSpPr>
          <p:cNvPr id="7" name="Straight Connector 6"/>
          <p:cNvCxnSpPr/>
          <p:nvPr/>
        </p:nvCxnSpPr>
        <p:spPr>
          <a:xfrm>
            <a:off x="990600" y="1123950"/>
            <a:ext cx="6553200" cy="0"/>
          </a:xfrm>
          <a:prstGeom prst="line">
            <a:avLst/>
          </a:prstGeom>
          <a:ln w="19050" cap="flat">
            <a:solidFill>
              <a:schemeClr val="accent1">
                <a:lumMod val="75000"/>
                <a:lumMod val="75000"/>
                <a:lumMod val="75000"/>
              </a:schemeClr>
            </a:solidFill>
            <a:prstDash val="solid"/>
            <a:round/>
          </a:ln>
        </p:spPr>
      </p:cxnSp>
    </p:spTree>
    <p:extLst>
      <p:ext uri="{1A7E0C4C-20C0-4457-BB7A-2C771D37BDB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06395837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6B60CA24-570C-4679-95EF-146E10FDBF7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B80A21-BB6B-4CD8-A15B-DA4F350C889D}"/>
              </a:ext>
            </a:extLst>
          </p:cNvPr>
          <p:cNvSpPr>
            <a:spLocks noGrp="1"/>
          </p:cNvSpPr>
          <p:nvPr>
            <p:ph type="title"/>
          </p:nvPr>
        </p:nvSpPr>
        <p:spPr>
          <a:xfrm>
            <a:off x="923926" y="-19050"/>
            <a:ext cx="7381874" cy="999612"/>
          </a:xfrm>
        </p:spPr>
        <p:txBody>
          <a:bodyPr rtlCol="0"/>
          <a:lstStyle/>
          <a:p>
            <a:r>
              <a:rPr lang="en-US" dirty="0"/>
              <a:t>FUNCTION OF AUDIO BOOK</a:t>
            </a:r>
          </a:p>
        </p:txBody>
      </p:sp>
      <p:pic>
        <p:nvPicPr>
          <p:cNvPr id="3" name="Content Placeholder 2">
            <a:extLst>
              <a:ext uri="{003748C0-ACF1-4769-92F1-F7366857BBC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DB4A77-1CBD-47D4-B10D-16771F2DF059}"/>
              </a:ext>
            </a:extLst>
          </p:cNvPr>
          <p:cNvPicPr>
            <a:picLocks noGrp="1" noChangeAspect="1"/>
          </p:cNvPicPr>
          <p:nvPr>
            <p:ph idx="1"/>
          </p:nvPr>
        </p:nvPicPr>
        <p:blipFill>
          <a:blip r:embed="rId2" cstate="print"/>
          <a:srcRect/>
          <a:stretch>
            <a:fillRect/>
          </a:stretch>
        </p:blipFill>
        <p:spPr>
          <a:xfrm>
            <a:off x="1071106" y="971550"/>
            <a:ext cx="5863094" cy="4031389"/>
          </a:xfrm>
          <a:noFill/>
        </p:spPr>
      </p:pic>
      <p:cxnSp>
        <p:nvCxnSpPr>
          <p:cNvPr id="4" name="Straight Connector 3"/>
          <p:cNvCxnSpPr/>
          <p:nvPr/>
        </p:nvCxnSpPr>
        <p:spPr>
          <a:xfrm>
            <a:off x="1066800" y="895350"/>
            <a:ext cx="5410200" cy="0"/>
          </a:xfrm>
          <a:prstGeom prst="line">
            <a:avLst/>
          </a:prstGeom>
          <a:ln w="19050" cap="flat">
            <a:solidFill>
              <a:schemeClr val="accent1">
                <a:lumMod val="75000"/>
                <a:lumMod val="75000"/>
                <a:lumMod val="75000"/>
              </a:schemeClr>
            </a:solidFill>
            <a:prstDash val="solid"/>
            <a:round/>
          </a:ln>
        </p:spPr>
      </p:cxnSp>
    </p:spTree>
    <p:extLst>
      <p:ext uri="{06687943-6CBC-43C6-B94F-BA057E78A62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06395837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6A48E4B5-2CF7-4122-A6B8-2A82C4E1C39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0AFEED7-852B-4DC5-9C70-14692160A24B}"/>
              </a:ext>
            </a:extLst>
          </p:cNvPr>
          <p:cNvSpPr>
            <a:spLocks noGrp="1"/>
          </p:cNvSpPr>
          <p:nvPr>
            <p:ph type="title"/>
          </p:nvPr>
        </p:nvSpPr>
        <p:spPr>
          <a:xfrm>
            <a:off x="1049455" y="0"/>
            <a:ext cx="7620428" cy="805834"/>
          </a:xfrm>
        </p:spPr>
        <p:txBody>
          <a:bodyPr rtlCol="0"/>
          <a:lstStyle/>
          <a:p>
            <a:r>
              <a:rPr lang="en-US" dirty="0">
                <a:solidFill>
                  <a:schemeClr val="tx1"/>
                </a:solidFill>
              </a:rPr>
              <a:t>VISUAL AUDIOBOOK VS ZAMZAR </a:t>
            </a:r>
          </a:p>
        </p:txBody>
      </p:sp>
      <p:pic>
        <p:nvPicPr>
          <p:cNvPr id="3" name="Content Placeholder 2">
            <a:extLst>
              <a:ext uri="{B5E708DE-6496-43C8-9505-77FB518D14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0F8ED2-B67D-4313-BD54-E4D23D82A60E}"/>
              </a:ext>
            </a:extLst>
          </p:cNvPr>
          <p:cNvPicPr>
            <a:picLocks noGrp="1" noChangeAspect="1"/>
          </p:cNvPicPr>
          <p:nvPr>
            <p:ph idx="1"/>
          </p:nvPr>
        </p:nvPicPr>
        <p:blipFill>
          <a:blip r:embed="rId2" cstate="print"/>
          <a:srcRect/>
          <a:stretch>
            <a:fillRect/>
          </a:stretch>
        </p:blipFill>
        <p:spPr>
          <a:xfrm>
            <a:off x="761780" y="805834"/>
            <a:ext cx="2210020" cy="792251"/>
          </a:xfrm>
          <a:noFill/>
        </p:spPr>
      </p:pic>
      <p:pic>
        <p:nvPicPr>
          <p:cNvPr id="4" name="Picture 3">
            <a:extLst>
              <a:ext uri="{21424285-CB7E-4CBA-9BC5-A20863C6FD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71F507-4BA3-4A70-84D9-E2D66D55D6EE}"/>
              </a:ext>
            </a:extLst>
          </p:cNvPr>
          <p:cNvPicPr>
            <a:picLocks noChangeAspect="1"/>
          </p:cNvPicPr>
          <p:nvPr/>
        </p:nvPicPr>
        <p:blipFill>
          <a:blip r:embed="rId3" cstate="print"/>
          <a:stretch>
            <a:fillRect/>
          </a:stretch>
        </p:blipFill>
        <p:spPr>
          <a:xfrm>
            <a:off x="5353050" y="805834"/>
            <a:ext cx="2266950" cy="685800"/>
          </a:xfrm>
          <a:prstGeom prst="rect">
            <a:avLst/>
          </a:prstGeom>
          <a:noFill/>
        </p:spPr>
      </p:pic>
      <p:sp>
        <p:nvSpPr>
          <p:cNvPr id="5" name="TextBox 4">
            <a:extLst>
              <a:ext uri="{886F8168-5EC0-4D28-A77E-B9DD204612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DA22BB4-2CE1-40E0-95DF-9DCE0915B7B3}"/>
              </a:ext>
            </a:extLst>
          </p:cNvPr>
          <p:cNvSpPr txBox="1"/>
          <p:nvPr/>
        </p:nvSpPr>
        <p:spPr>
          <a:xfrm>
            <a:off x="761780" y="1767154"/>
            <a:ext cx="3317062" cy="308552"/>
          </a:xfrm>
          <a:prstGeom prst="rect">
            <a:avLst/>
          </a:prstGeom>
        </p:spPr>
        <p:txBody>
          <a:bodyPr vert="horz" lIns="95250" tIns="47625" rIns="95250" bIns="47625" rtlCol="0" anchor="t">
            <a:spAutoFit/>
          </a:bodyPr>
          <a:lstStyle/>
          <a:p>
            <a:pPr>
              <a:defRPr lang="en-US" sz="1400" dirty="0"/>
            </a:pPr>
            <a:endParaRPr lang="en-US" dirty="0"/>
          </a:p>
        </p:txBody>
      </p:sp>
      <p:sp>
        <p:nvSpPr>
          <p:cNvPr id="6" name="TextBox 5">
            <a:extLst>
              <a:ext uri="{5E13F1E8-EA0C-4D49-AB4A-2F06682003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3A3BCB0-2AEF-4163-8C33-59EC7F7B473C}"/>
              </a:ext>
            </a:extLst>
          </p:cNvPr>
          <p:cNvSpPr txBox="1"/>
          <p:nvPr/>
        </p:nvSpPr>
        <p:spPr>
          <a:xfrm>
            <a:off x="761780" y="1846297"/>
            <a:ext cx="1905000" cy="314325"/>
          </a:xfrm>
          <a:prstGeom prst="rect">
            <a:avLst/>
          </a:prstGeom>
        </p:spPr>
        <p:txBody>
          <a:bodyPr vert="horz" lIns="95250" tIns="47625" rIns="95250" bIns="47625" rtlCol="0" anchor="t">
            <a:spAutoFit/>
          </a:bodyPr>
          <a:lstStyle/>
          <a:p>
            <a:pPr marL="0" indent="0" algn="l">
              <a:buClr>
                <a:schemeClr val="accent1"/>
              </a:buClr>
              <a:buNone/>
              <a:defRPr lang="en-US" sz="1400" dirty="0"/>
            </a:pPr>
            <a:endParaRPr lang="en-US" dirty="0"/>
          </a:p>
        </p:txBody>
      </p:sp>
      <p:sp>
        <p:nvSpPr>
          <p:cNvPr id="7" name="TextBox 6">
            <a:extLst>
              <a:ext uri="{1AC85C37-2DF1-4C4B-9BDD-E91FA18F394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7D944B3-8554-472F-9714-AC3963527C51}"/>
              </a:ext>
            </a:extLst>
          </p:cNvPr>
          <p:cNvSpPr txBox="1"/>
          <p:nvPr/>
        </p:nvSpPr>
        <p:spPr>
          <a:xfrm>
            <a:off x="607666" y="1847850"/>
            <a:ext cx="2897534" cy="2896947"/>
          </a:xfrm>
          <a:prstGeom prst="rect">
            <a:avLst/>
          </a:prstGeom>
        </p:spPr>
        <p:txBody>
          <a:bodyPr vert="horz" wrap="square" lIns="95250" tIns="47625" rIns="95250" bIns="47625" rtlCol="0" anchor="t">
            <a:spAutoFit/>
          </a:bodyPr>
          <a:lstStyle/>
          <a:p>
            <a:pPr marL="342900" indent="-342900" algn="l">
              <a:buClr>
                <a:schemeClr val="accent3"/>
              </a:buClr>
              <a:buFont typeface="Source Sans Pro"/>
              <a:buChar char="☛"/>
              <a:defRPr lang="en-US" sz="1400" dirty="0"/>
            </a:pPr>
            <a:r>
              <a:rPr lang="en-US" dirty="0"/>
              <a:t>Faster Conversion from pdf to mp3</a:t>
            </a:r>
          </a:p>
          <a:p>
            <a:pPr marL="342900" indent="-342900" algn="l">
              <a:buClr>
                <a:schemeClr val="accent3"/>
              </a:buClr>
              <a:buFont typeface="Source Sans Pro"/>
              <a:buChar char="☛"/>
              <a:defRPr lang="en-US" sz="1400" dirty="0"/>
            </a:pPr>
            <a:endParaRPr dirty="0"/>
          </a:p>
          <a:p>
            <a:pPr marL="342900" indent="-342900" algn="l">
              <a:buClr>
                <a:schemeClr val="accent3"/>
              </a:buClr>
              <a:buFont typeface="Source Sans Pro"/>
              <a:buChar char="☛"/>
              <a:defRPr lang="en-US" sz="1400" dirty="0"/>
            </a:pPr>
            <a:r>
              <a:rPr lang="en-US" dirty="0"/>
              <a:t>Providing Player to Play Mp3 Audio</a:t>
            </a:r>
          </a:p>
          <a:p>
            <a:pPr marL="342900" indent="-342900" algn="l">
              <a:buClr>
                <a:schemeClr val="accent3"/>
              </a:buClr>
              <a:buFont typeface="Source Sans Pro"/>
              <a:buChar char="☛"/>
              <a:defRPr lang="en-US" sz="1400" dirty="0"/>
            </a:pPr>
            <a:endParaRPr dirty="0"/>
          </a:p>
          <a:p>
            <a:pPr marL="342900" indent="-342900" algn="l">
              <a:buClr>
                <a:schemeClr val="accent3"/>
              </a:buClr>
              <a:buFont typeface="Source Sans Pro"/>
              <a:buChar char="☛"/>
              <a:defRPr lang="en-US" sz="1400" dirty="0"/>
            </a:pPr>
            <a:r>
              <a:rPr lang="en-US" dirty="0"/>
              <a:t>Instant converting and hearing no need of extra space</a:t>
            </a:r>
          </a:p>
          <a:p>
            <a:pPr marL="342900" indent="-342900" algn="l">
              <a:buClr>
                <a:schemeClr val="accent3"/>
              </a:buClr>
              <a:buFont typeface="Source Sans Pro"/>
              <a:buChar char="☛"/>
              <a:defRPr lang="en-US" sz="1400" dirty="0"/>
            </a:pPr>
            <a:endParaRPr dirty="0"/>
          </a:p>
          <a:p>
            <a:pPr marL="342900" indent="-342900" algn="l">
              <a:buClr>
                <a:schemeClr val="accent3"/>
              </a:buClr>
              <a:buFont typeface="Source Sans Pro"/>
              <a:buChar char="☛"/>
              <a:defRPr lang="en-US" sz="1400" dirty="0"/>
            </a:pPr>
            <a:endParaRPr dirty="0"/>
          </a:p>
          <a:p>
            <a:pPr marL="342900" indent="-342900" algn="l">
              <a:buClr>
                <a:schemeClr val="accent3"/>
              </a:buClr>
              <a:buFont typeface="Source Sans Pro"/>
              <a:buChar char="☛"/>
              <a:defRPr lang="en-US" sz="1400" dirty="0"/>
            </a:pPr>
            <a:endParaRPr dirty="0"/>
          </a:p>
          <a:p>
            <a:pPr marL="342900" indent="-342900" algn="l">
              <a:buClr>
                <a:schemeClr val="accent3"/>
              </a:buClr>
              <a:buFont typeface="Source Sans Pro"/>
              <a:buChar char="☛"/>
              <a:defRPr lang="en-US" sz="1400" dirty="0"/>
            </a:pPr>
            <a:endParaRPr lang="en-US" dirty="0"/>
          </a:p>
        </p:txBody>
      </p:sp>
      <p:sp>
        <p:nvSpPr>
          <p:cNvPr id="8" name="TextBox 7">
            <a:extLst>
              <a:ext uri="{0EBE8488-4505-4923-9659-75909588BC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F1F8A3-2EB1-41F2-9C8F-52AA9838D2E3}"/>
              </a:ext>
            </a:extLst>
          </p:cNvPr>
          <p:cNvSpPr txBox="1"/>
          <p:nvPr/>
        </p:nvSpPr>
        <p:spPr>
          <a:xfrm>
            <a:off x="5334000" y="1846297"/>
            <a:ext cx="2577322" cy="2228278"/>
          </a:xfrm>
          <a:prstGeom prst="rect">
            <a:avLst/>
          </a:prstGeom>
        </p:spPr>
        <p:txBody>
          <a:bodyPr vert="horz" lIns="95250" tIns="47625" rIns="95250" bIns="47625" rtlCol="0" anchor="t">
            <a:spAutoFit/>
          </a:bodyPr>
          <a:lstStyle/>
          <a:p>
            <a:pPr marL="342900" indent="-342900" algn="l">
              <a:buClr>
                <a:schemeClr val="accent3"/>
              </a:buClr>
              <a:buFont typeface="Source Sans Pro"/>
              <a:buChar char="☛"/>
              <a:defRPr lang="en-US" sz="1400" dirty="0"/>
            </a:pPr>
            <a:r>
              <a:rPr lang="en-US" dirty="0"/>
              <a:t>Take More Time to Convert From Pdf to mp3</a:t>
            </a:r>
          </a:p>
          <a:p>
            <a:pPr marL="342900" indent="-342900" algn="l">
              <a:buClr>
                <a:schemeClr val="accent3"/>
              </a:buClr>
              <a:buFont typeface="Source Sans Pro"/>
              <a:buChar char="☛"/>
              <a:defRPr lang="en-US" sz="1400" dirty="0"/>
            </a:pPr>
            <a:endParaRPr dirty="0"/>
          </a:p>
          <a:p>
            <a:pPr marL="342900" indent="-342900" algn="l">
              <a:buClr>
                <a:schemeClr val="accent3"/>
              </a:buClr>
              <a:buFont typeface="Source Sans Pro"/>
              <a:buChar char="☛"/>
              <a:defRPr lang="en-US" sz="1400" dirty="0"/>
            </a:pPr>
            <a:r>
              <a:rPr lang="en-US" dirty="0"/>
              <a:t>No Player to Play Mp3 Audio</a:t>
            </a:r>
          </a:p>
          <a:p>
            <a:pPr marL="342900" indent="-342900" algn="l">
              <a:buClr>
                <a:schemeClr val="accent3"/>
              </a:buClr>
              <a:buFont typeface="Source Sans Pro"/>
              <a:buChar char="☛"/>
              <a:defRPr lang="en-US" sz="1400" dirty="0"/>
            </a:pPr>
            <a:endParaRPr dirty="0"/>
          </a:p>
          <a:p>
            <a:pPr marL="342900" indent="-342900" algn="l">
              <a:buClr>
                <a:schemeClr val="accent3"/>
              </a:buClr>
              <a:buFont typeface="Source Sans Pro"/>
              <a:buChar char="☛"/>
              <a:defRPr lang="en-US" sz="1400" dirty="0"/>
            </a:pPr>
            <a:r>
              <a:rPr lang="en-US" dirty="0"/>
              <a:t>Need to download mp3  file folder to hear </a:t>
            </a:r>
          </a:p>
          <a:p>
            <a:pPr marL="342900" indent="-342900" algn="l">
              <a:buClr>
                <a:schemeClr val="accent3"/>
              </a:buClr>
              <a:buFont typeface="Source Sans Pro"/>
              <a:buChar char="☛"/>
              <a:defRPr lang="en-US" sz="1400" dirty="0"/>
            </a:pPr>
            <a:endParaRPr dirty="0"/>
          </a:p>
          <a:p>
            <a:pPr marL="342900" indent="-342900" algn="l">
              <a:buClr>
                <a:schemeClr val="accent3"/>
              </a:buClr>
              <a:buFont typeface="Source Sans Pro"/>
              <a:buChar char="☛"/>
              <a:defRPr lang="en-US" sz="1400" dirty="0"/>
            </a:pPr>
            <a:endParaRPr lang="en-US" dirty="0"/>
          </a:p>
        </p:txBody>
      </p:sp>
      <p:sp>
        <p:nvSpPr>
          <p:cNvPr id="9" name="TextBox 8">
            <a:extLst>
              <a:ext uri="{FE5137B6-09D9-4819-B23A-89AE0E31C5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CA67AB-FB96-414E-9971-B687B7A25381}"/>
              </a:ext>
            </a:extLst>
          </p:cNvPr>
          <p:cNvSpPr txBox="1"/>
          <p:nvPr/>
        </p:nvSpPr>
        <p:spPr>
          <a:xfrm>
            <a:off x="638479" y="2526906"/>
            <a:ext cx="2577322" cy="308552"/>
          </a:xfrm>
          <a:prstGeom prst="rect">
            <a:avLst/>
          </a:prstGeom>
        </p:spPr>
        <p:txBody>
          <a:bodyPr vert="horz" lIns="95250" tIns="47625" rIns="95250" bIns="47625" rtlCol="0" anchor="t">
            <a:spAutoFit/>
          </a:bodyPr>
          <a:lstStyle/>
          <a:p>
            <a:pPr marL="342900" indent="-342900" algn="l">
              <a:buClr>
                <a:schemeClr val="accent3"/>
              </a:buClr>
              <a:buFont typeface="Source Sans Pro"/>
              <a:buChar char="☛"/>
              <a:defRPr lang="en-US" sz="1400" dirty="0"/>
            </a:pPr>
            <a:endParaRPr lang="en-US" dirty="0"/>
          </a:p>
        </p:txBody>
      </p:sp>
      <p:cxnSp>
        <p:nvCxnSpPr>
          <p:cNvPr id="10" name="Straight Connector 9"/>
          <p:cNvCxnSpPr/>
          <p:nvPr/>
        </p:nvCxnSpPr>
        <p:spPr>
          <a:xfrm>
            <a:off x="1219200" y="742950"/>
            <a:ext cx="6324600" cy="0"/>
          </a:xfrm>
          <a:prstGeom prst="line">
            <a:avLst/>
          </a:prstGeom>
          <a:ln w="19050" cap="flat">
            <a:solidFill>
              <a:schemeClr val="accent1">
                <a:lumMod val="75000"/>
                <a:lumMod val="75000"/>
                <a:lumMod val="75000"/>
              </a:schemeClr>
            </a:solidFill>
            <a:prstDash val="solid"/>
            <a:round/>
          </a:ln>
        </p:spPr>
      </p:cxnSp>
      <p:cxnSp>
        <p:nvCxnSpPr>
          <p:cNvPr id="12" name="Straight Connector 11"/>
          <p:cNvCxnSpPr/>
          <p:nvPr/>
        </p:nvCxnSpPr>
        <p:spPr>
          <a:xfrm>
            <a:off x="4343400" y="742950"/>
            <a:ext cx="0" cy="4400550"/>
          </a:xfrm>
          <a:prstGeom prst="line">
            <a:avLst/>
          </a:prstGeom>
          <a:ln w="19050" cap="flat">
            <a:solidFill>
              <a:schemeClr val="accent1">
                <a:lumMod val="75000"/>
                <a:lumMod val="75000"/>
                <a:lumMod val="75000"/>
              </a:schemeClr>
            </a:solidFill>
            <a:prstDash val="solid"/>
            <a:round/>
          </a:ln>
        </p:spPr>
      </p:cxnSp>
    </p:spTree>
    <p:extLst>
      <p:ext uri="{0166317F-B01A-4FEF-9857-D9A9DFA765C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06395837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1417542B-CC95-4178-84CE-5DF09EB37E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5774AB3-863B-4C4F-BB40-3B197D2CD4AD}"/>
              </a:ext>
            </a:extLst>
          </p:cNvPr>
          <p:cNvSpPr>
            <a:spLocks noGrp="1"/>
          </p:cNvSpPr>
          <p:nvPr>
            <p:ph type="title"/>
          </p:nvPr>
        </p:nvSpPr>
        <p:spPr>
          <a:xfrm>
            <a:off x="885825" y="-95250"/>
            <a:ext cx="7381874" cy="999612"/>
          </a:xfrm>
        </p:spPr>
        <p:txBody>
          <a:bodyPr rtlCol="0"/>
          <a:lstStyle/>
          <a:p>
            <a:r>
              <a:rPr lang="en-US" dirty="0"/>
              <a:t>SAMPLE VIDEO OF AUDIOBOOK</a:t>
            </a:r>
          </a:p>
        </p:txBody>
      </p:sp>
      <p:cxnSp>
        <p:nvCxnSpPr>
          <p:cNvPr id="5" name="Straight Connector 4"/>
          <p:cNvCxnSpPr/>
          <p:nvPr/>
        </p:nvCxnSpPr>
        <p:spPr>
          <a:xfrm>
            <a:off x="990600" y="819150"/>
            <a:ext cx="6096000" cy="0"/>
          </a:xfrm>
          <a:prstGeom prst="line">
            <a:avLst/>
          </a:prstGeom>
          <a:ln w="19050" cap="flat">
            <a:solidFill>
              <a:schemeClr val="accent1">
                <a:lumMod val="75000"/>
                <a:lumMod val="75000"/>
                <a:lumMod val="75000"/>
              </a:schemeClr>
            </a:solidFill>
            <a:prstDash val="solid"/>
            <a:round/>
          </a:ln>
        </p:spPr>
      </p:cxnSp>
      <p:pic>
        <p:nvPicPr>
          <p:cNvPr id="6" name="WhatsApp Video 2020-11-27 at 11.42.24 AM">
            <a:hlinkClick r:id="" action="ppaction://media"/>
            <a:extLst>
              <a:ext uri="{FF2B5EF4-FFF2-40B4-BE49-F238E27FC236}">
                <a16:creationId xmlns:a16="http://schemas.microsoft.com/office/drawing/2014/main" xmlns="" id="{7B5DC224-A624-42E2-98B5-1F46BE4A159C}"/>
              </a:ext>
            </a:extLst>
          </p:cNvPr>
          <p:cNvPicPr>
            <a:picLocks noGrp="1" noChangeAspect="1"/>
          </p:cNvPicPr>
          <p:nvPr>
            <p:ph idx="1"/>
            <a:videoFile r:link="rId1"/>
            <p:extLst>
              <p:ext uri="{DAA4B4D4-6D71-4841-9C94-3DE7FCFB9230}">
                <p14:media xmlns:p14="http://schemas.microsoft.com/office/powerpoint/2010/main" xmlns="" r:embed="rId3"/>
              </p:ext>
            </p:extLst>
          </p:nvPr>
        </p:nvPicPr>
        <p:blipFill>
          <a:blip r:embed="rId4" cstate="print"/>
          <a:stretch>
            <a:fillRect/>
          </a:stretch>
        </p:blipFill>
        <p:spPr>
          <a:xfrm>
            <a:off x="1905000" y="914078"/>
            <a:ext cx="5181600" cy="3715072"/>
          </a:xfrm>
        </p:spPr>
      </p:pic>
    </p:spTree>
    <p:extLst>
      <p:ext uri="{A0272E90-FE19-4300-A1A0-A839FF5F55B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0639583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107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47650"/>
            <a:ext cx="3200400" cy="2362200"/>
          </a:xfrm>
        </p:spPr>
        <p:txBody>
          <a:bodyPr/>
          <a:lstStyle/>
          <a:p>
            <a:pPr algn="ctr"/>
            <a:r>
              <a:rPr lang="en-US" dirty="0" smtClean="0"/>
              <a:t>TEAM </a:t>
            </a:r>
            <a:r>
              <a:rPr lang="en-US" dirty="0" smtClean="0"/>
              <a:t/>
            </a:r>
            <a:br>
              <a:rPr lang="en-US" dirty="0" smtClean="0"/>
            </a:br>
            <a:r>
              <a:rPr lang="en-US" dirty="0" smtClean="0"/>
              <a:t>   CODE SQUAD</a:t>
            </a:r>
            <a:endParaRPr lang="en-US" dirty="0"/>
          </a:p>
        </p:txBody>
      </p:sp>
      <p:pic>
        <p:nvPicPr>
          <p:cNvPr id="7" name="Picture Placeholder 6" descr="kc pic.PNG"/>
          <p:cNvPicPr>
            <a:picLocks noGrp="1" noChangeAspect="1"/>
          </p:cNvPicPr>
          <p:nvPr>
            <p:ph type="pic" idx="1"/>
          </p:nvPr>
        </p:nvPicPr>
        <p:blipFill>
          <a:blip r:embed="rId2" cstate="print"/>
          <a:srcRect t="8496" b="8496"/>
          <a:stretch>
            <a:fillRect/>
          </a:stretch>
        </p:blipFill>
        <p:spPr/>
      </p:pic>
      <p:pic>
        <p:nvPicPr>
          <p:cNvPr id="8" name="Picture Placeholder 7" descr="Meemansa.jpg"/>
          <p:cNvPicPr>
            <a:picLocks noGrp="1" noChangeAspect="1"/>
          </p:cNvPicPr>
          <p:nvPr>
            <p:ph type="pic" idx="2"/>
          </p:nvPr>
        </p:nvPicPr>
        <p:blipFill>
          <a:blip r:embed="rId3" cstate="print"/>
          <a:srcRect t="8978" b="8978"/>
          <a:stretch>
            <a:fillRect/>
          </a:stretch>
        </p:blipFill>
        <p:spPr/>
      </p:pic>
      <p:pic>
        <p:nvPicPr>
          <p:cNvPr id="10" name="Picture Placeholder 9" descr="jai.PNG"/>
          <p:cNvPicPr>
            <a:picLocks noGrp="1" noChangeAspect="1"/>
          </p:cNvPicPr>
          <p:nvPr>
            <p:ph type="pic" idx="3"/>
          </p:nvPr>
        </p:nvPicPr>
        <p:blipFill>
          <a:blip r:embed="rId4" cstate="print"/>
          <a:srcRect l="3505" r="3505"/>
          <a:stretch>
            <a:fillRect/>
          </a:stretch>
        </p:blipFill>
        <p:spPr/>
      </p:pic>
      <p:pic>
        <p:nvPicPr>
          <p:cNvPr id="9" name="Picture Placeholder 8" descr="kushgara.jpeg"/>
          <p:cNvPicPr>
            <a:picLocks noGrp="1" noChangeAspect="1"/>
          </p:cNvPicPr>
          <p:nvPr>
            <p:ph type="pic" idx="4"/>
          </p:nvPr>
        </p:nvPicPr>
        <p:blipFill>
          <a:blip r:embed="rId5" cstate="print"/>
          <a:srcRect t="21552" b="21552"/>
          <a:stretch>
            <a:fillRect/>
          </a:stretch>
        </p:blipFill>
        <p:spPr>
          <a:xfrm>
            <a:off x="2895600" y="1891700"/>
            <a:ext cx="6253419" cy="3251800"/>
          </a:xfrm>
        </p:spPr>
      </p:pic>
      <p:sp>
        <p:nvSpPr>
          <p:cNvPr id="12" name="TextBox 11"/>
          <p:cNvSpPr txBox="1"/>
          <p:nvPr/>
        </p:nvSpPr>
        <p:spPr>
          <a:xfrm>
            <a:off x="0" y="2190750"/>
            <a:ext cx="3048000" cy="2462213"/>
          </a:xfrm>
          <a:prstGeom prst="rect">
            <a:avLst/>
          </a:prstGeom>
          <a:noFill/>
        </p:spPr>
        <p:txBody>
          <a:bodyPr wrap="square" rtlCol="0">
            <a:spAutoFit/>
          </a:bodyPr>
          <a:lstStyle/>
          <a:p>
            <a:pPr>
              <a:buFont typeface="Arial" pitchFamily="34" charset="0"/>
              <a:buChar char="•"/>
            </a:pPr>
            <a:r>
              <a:rPr lang="en-US" sz="2200" dirty="0" smtClean="0">
                <a:solidFill>
                  <a:schemeClr val="bg1"/>
                </a:solidFill>
              </a:rPr>
              <a:t> </a:t>
            </a:r>
            <a:r>
              <a:rPr lang="en-US" sz="2200" dirty="0" smtClean="0">
                <a:solidFill>
                  <a:schemeClr val="bg1"/>
                </a:solidFill>
              </a:rPr>
              <a:t>KAMAL CHAUHAN</a:t>
            </a:r>
          </a:p>
          <a:p>
            <a:endParaRPr lang="en-US" sz="2200" dirty="0" smtClean="0">
              <a:solidFill>
                <a:schemeClr val="bg1"/>
              </a:solidFill>
            </a:endParaRPr>
          </a:p>
          <a:p>
            <a:pPr>
              <a:buFont typeface="Arial" pitchFamily="34" charset="0"/>
              <a:buChar char="•"/>
            </a:pPr>
            <a:r>
              <a:rPr lang="en-US" sz="2200" dirty="0" smtClean="0">
                <a:solidFill>
                  <a:schemeClr val="bg1"/>
                </a:solidFill>
              </a:rPr>
              <a:t> MEEMANSA WALIA</a:t>
            </a:r>
          </a:p>
          <a:p>
            <a:pPr>
              <a:buFont typeface="Arial" pitchFamily="34" charset="0"/>
              <a:buChar char="•"/>
            </a:pPr>
            <a:endParaRPr lang="en-US" sz="2200" dirty="0" smtClean="0">
              <a:solidFill>
                <a:schemeClr val="bg1"/>
              </a:solidFill>
            </a:endParaRPr>
          </a:p>
          <a:p>
            <a:pPr>
              <a:buFont typeface="Arial" pitchFamily="34" charset="0"/>
              <a:buChar char="•"/>
            </a:pPr>
            <a:r>
              <a:rPr lang="en-US" sz="2200" dirty="0" smtClean="0">
                <a:solidFill>
                  <a:schemeClr val="bg1"/>
                </a:solidFill>
              </a:rPr>
              <a:t> KUSHGARA GUPTA</a:t>
            </a:r>
          </a:p>
          <a:p>
            <a:pPr>
              <a:buFont typeface="Arial" pitchFamily="34" charset="0"/>
              <a:buChar char="•"/>
            </a:pPr>
            <a:endParaRPr lang="en-US" sz="2200" dirty="0" smtClean="0">
              <a:solidFill>
                <a:schemeClr val="bg1"/>
              </a:solidFill>
            </a:endParaRPr>
          </a:p>
          <a:p>
            <a:pPr>
              <a:buFont typeface="Arial" pitchFamily="34" charset="0"/>
              <a:buChar char="•"/>
            </a:pPr>
            <a:r>
              <a:rPr lang="en-US" sz="2200" dirty="0" smtClean="0">
                <a:solidFill>
                  <a:schemeClr val="bg1"/>
                </a:solidFill>
              </a:rPr>
              <a:t> JAI ARORA</a:t>
            </a:r>
            <a:endParaRPr lang="en-US" sz="22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CD386428-3A47-48AE-B826-A653BF399A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A3DA3A-7978-4D05-B0A2-746925812A66}"/>
              </a:ext>
            </a:extLst>
          </p:cNvPr>
          <p:cNvSpPr>
            <a:spLocks noGrp="1"/>
          </p:cNvSpPr>
          <p:nvPr>
            <p:ph type="title"/>
          </p:nvPr>
        </p:nvSpPr>
        <p:spPr>
          <a:xfrm>
            <a:off x="1143000" y="1657350"/>
            <a:ext cx="6619874" cy="999612"/>
          </a:xfrm>
        </p:spPr>
        <p:style>
          <a:lnRef idx="2">
            <a:schemeClr val="dk1"/>
          </a:lnRef>
          <a:fillRef idx="1">
            <a:schemeClr val="lt1"/>
          </a:fillRef>
          <a:effectRef idx="0">
            <a:schemeClr val="dk1"/>
          </a:effectRef>
          <a:fontRef idx="minor">
            <a:schemeClr val="dk1"/>
          </a:fontRef>
        </p:style>
        <p:txBody>
          <a:bodyPr rtlCol="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70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p>
        </p:txBody>
      </p:sp>
    </p:spTree>
    <p:extLst>
      <p:ext uri="{B1CCC2B9-61A8-4908-9821-628CEA84F53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063958373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2" val="Raleway-demi_bold"/>
  <p:tag name="WEBFONT7" val="Jura-demi_bold"/>
  <p:tag name="WEBFONT6" val="Jura-medium"/>
</p:tagLst>
</file>

<file path=ppt/tags/tag2.xml><?xml version="1.0" encoding="utf-8"?>
<p:tagLst xmlns:a="http://schemas.openxmlformats.org/drawingml/2006/main" xmlns:r="http://schemas.openxmlformats.org/officeDocument/2006/relationships" xmlns:p="http://schemas.openxmlformats.org/presentationml/2006/main">
  <p:tag name="FONTWEIGHT:0:0:0" val="6"/>
</p:tagLst>
</file>

<file path=ppt/tags/tag3.xml><?xml version="1.0" encoding="utf-8"?>
<p:tagLst xmlns:a="http://schemas.openxmlformats.org/drawingml/2006/main" xmlns:r="http://schemas.openxmlformats.org/officeDocument/2006/relationships" xmlns:p="http://schemas.openxmlformats.org/presentationml/2006/main">
  <p:tag name="FONTWEIGHT:26:0:0" val="5"/>
</p:tagLst>
</file>

<file path=ppt/tags/tag4.xml><?xml version="1.0" encoding="utf-8"?>
<p:tagLst xmlns:a="http://schemas.openxmlformats.org/drawingml/2006/main" xmlns:r="http://schemas.openxmlformats.org/officeDocument/2006/relationships" xmlns:p="http://schemas.openxmlformats.org/presentationml/2006/main">
  <p:tag name="PATTERNROTATE" val="45"/>
  <p:tag name="PATTERNFILL" val="{&quot;foreground&quot;: [{&quot;dim&quot;: {&quot;width&quot;: 2.0,&quot;height&quot;: 2.0},&quot;fill&quot;: {&quot;type&quot;: &quot;SOLID&quot;,&quot;solid&quot;: {&quot;color&quot;: {&quot;type&quot;: &quot;BG2&quot;,&quot;rgb&quot;: [255,245,247]}}},&quot;geom&quot;: {&quot;type&quot;: &quot;PRESET&quot;,&quot;preset&quot;: {&quot;type&quot;: &quot;RECT&quot;}}}],&quot;background&quot;: {&quot;type&quot;: &quot;SOLID&quot;,&quot;solid&quot;: {&quot;color&quot;: {&quot;type&quot;: &quot;BG1&quot;,&quot;rgb&quot;: [255,255,255]}}},&quot;distance&quot;: {&quot;left&quot;: 12.0,&quot;top&quot;: 12.0},&quot;preset&quot;: &quot;pct5&quot;,&quot;rotate&quot;: 45}"/>
</p:tagLst>
</file>

<file path=ppt/tags/tag5.xml><?xml version="1.0" encoding="utf-8"?>
<p:tagLst xmlns:a="http://schemas.openxmlformats.org/drawingml/2006/main" xmlns:r="http://schemas.openxmlformats.org/officeDocument/2006/relationships" xmlns:p="http://schemas.openxmlformats.org/presentationml/2006/main">
  <p:tag name="LAYOUT" val="threePicAndTx"/>
</p:tagLst>
</file>

<file path=ppt/tags/tag6.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atrical">
  <a:themeElements>
    <a:clrScheme name="Theatrical">
      <a:dk1>
        <a:srgbClr val="000000"/>
      </a:dk1>
      <a:lt1>
        <a:srgbClr val="FFFFFF"/>
      </a:lt1>
      <a:dk2>
        <a:srgbClr val="300B33"/>
      </a:dk2>
      <a:lt2>
        <a:srgbClr val="FFF5F7"/>
      </a:lt2>
      <a:accent1>
        <a:srgbClr val="BD416D"/>
      </a:accent1>
      <a:accent2>
        <a:srgbClr val="EA6EA2"/>
      </a:accent2>
      <a:accent3>
        <a:srgbClr val="AB549B"/>
      </a:accent3>
      <a:accent4>
        <a:srgbClr val="835C86"/>
      </a:accent4>
      <a:accent5>
        <a:srgbClr val="D4A18F"/>
      </a:accent5>
      <a:accent6>
        <a:srgbClr val="8CC7CE"/>
      </a:accent6>
      <a:hlink>
        <a:srgbClr val="8CC7CE"/>
      </a:hlink>
      <a:folHlink>
        <a:srgbClr val="835C86"/>
      </a:folHlink>
    </a:clrScheme>
    <a:fontScheme name="Theatrical">
      <a:majorFont>
        <a:latin typeface="Raleway"/>
        <a:ea typeface=""/>
        <a:cs typeface=""/>
      </a:majorFont>
      <a:minorFont>
        <a:latin typeface="Jura"/>
        <a:ea typeface=""/>
        <a:cs typeface=""/>
      </a:minorFont>
    </a:fontScheme>
    <a:fmtScheme name="Theatric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lumMod val="75000"/>
              <a:lumMod val="75000"/>
            </a:schemeClr>
          </a:solidFill>
          <a:prstDash val="solid"/>
          <a:round/>
        </a:ln>
      </a:spPr>
      <a:bodyPr vert="horz" rtlCol="0" anchor="ctr"/>
      <a:lstStyle>
        <a:lvl1pPr lvl="0" algn="ctr"/>
      </a:lstStyle>
    </a:lnDef>
  </a:objectDefaults>
  <a:extraClrSchemeLst/>
</a:theme>
</file>

<file path=ppt/theme/theme2.xml><?xml version="1.0" encoding="utf-8"?>
<a:theme xmlns:a="http://schemas.openxmlformats.org/drawingml/2006/main" name="Theatrical">
  <a:themeElements>
    <a:clrScheme name="Theatrical">
      <a:dk1>
        <a:srgbClr val="000000"/>
      </a:dk1>
      <a:lt1>
        <a:srgbClr val="FFFFFF"/>
      </a:lt1>
      <a:dk2>
        <a:srgbClr val="300B33"/>
      </a:dk2>
      <a:lt2>
        <a:srgbClr val="FFF5F7"/>
      </a:lt2>
      <a:accent1>
        <a:srgbClr val="BD416D"/>
      </a:accent1>
      <a:accent2>
        <a:srgbClr val="EA6EA2"/>
      </a:accent2>
      <a:accent3>
        <a:srgbClr val="AB549B"/>
      </a:accent3>
      <a:accent4>
        <a:srgbClr val="835C86"/>
      </a:accent4>
      <a:accent5>
        <a:srgbClr val="D4A18F"/>
      </a:accent5>
      <a:accent6>
        <a:srgbClr val="8CC7CE"/>
      </a:accent6>
      <a:hlink>
        <a:srgbClr val="8CC7CE"/>
      </a:hlink>
      <a:folHlink>
        <a:srgbClr val="835C86"/>
      </a:folHlink>
    </a:clrScheme>
    <a:fontScheme name="Theatrical">
      <a:majorFont>
        <a:latin typeface="Raleway"/>
        <a:ea typeface=""/>
        <a:cs typeface=""/>
      </a:majorFont>
      <a:minorFont>
        <a:latin typeface="Jura"/>
        <a:ea typeface=""/>
        <a:cs typeface=""/>
      </a:minorFont>
    </a:fontScheme>
    <a:fmtScheme name="Theatric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lumMod val="75000"/>
              <a:lumMod val="75000"/>
            </a:schemeClr>
          </a:solidFill>
          <a:prstDash val="solid"/>
          <a:round/>
        </a:ln>
      </a:spPr>
      <a:bodyPr vert="horz" rtlCol="0" anchor="ctr"/>
      <a:lstStyle>
        <a:lvl1pPr lvl="0" algn="ctr"/>
      </a:lstStyle>
    </a:lnDef>
  </a:objectDefaults>
  <a:extraClrSchemeLst/>
</a:theme>
</file>

<file path=docProps/app.xml><?xml version="1.0" encoding="utf-8"?>
<Properties xmlns="http://schemas.openxmlformats.org/officeDocument/2006/extended-properties" xmlns:vt="http://schemas.openxmlformats.org/officeDocument/2006/docPropsVTypes">
  <TotalTime>887</TotalTime>
  <Words>167</Words>
  <Application>Microsoft Office PowerPoint</Application>
  <PresentationFormat>On-screen Show (16:9)</PresentationFormat>
  <Paragraphs>34</Paragraphs>
  <Slides>8</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Raleway</vt:lpstr>
      <vt:lpstr>Jura</vt:lpstr>
      <vt:lpstr>Source Sans Pro</vt:lpstr>
      <vt:lpstr>Raleway-demi_bold</vt:lpstr>
      <vt:lpstr>Jura-medium</vt:lpstr>
      <vt:lpstr>Theatrical</vt:lpstr>
      <vt:lpstr>VISUALIZED</vt:lpstr>
      <vt:lpstr>IDEA OF OUR AUDIOBOOK</vt:lpstr>
      <vt:lpstr>Features of  Visualized AudioBook</vt:lpstr>
      <vt:lpstr>FUNCTION OF AUDIO BOOK</vt:lpstr>
      <vt:lpstr>VISUAL AUDIOBOOK VS ZAMZAR </vt:lpstr>
      <vt:lpstr>SAMPLE VIDEO OF AUDIOBOOK</vt:lpstr>
      <vt:lpstr>TEAM     CODE SQUAD</vt:lpstr>
      <vt:lpstr>THANK YOU</vt:lpstr>
    </vt:vector>
  </TitlesOfParts>
  <Company>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Kamal</dc:creator>
  <cp:lastModifiedBy>dell</cp:lastModifiedBy>
  <cp:revision>41</cp:revision>
  <dcterms:created xsi:type="dcterms:W3CDTF">2020-11-23T22:54:32Z</dcterms:created>
  <dcterms:modified xsi:type="dcterms:W3CDTF">2020-11-27T11:01:06Z</dcterms:modified>
</cp:coreProperties>
</file>